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484" r:id="rId5"/>
    <p:sldMasterId id="2147484496" r:id="rId6"/>
  </p:sldMasterIdLst>
  <p:notesMasterIdLst>
    <p:notesMasterId r:id="rId27"/>
  </p:notesMasterIdLst>
  <p:handoutMasterIdLst>
    <p:handoutMasterId r:id="rId28"/>
  </p:handoutMasterIdLst>
  <p:sldIdLst>
    <p:sldId id="290" r:id="rId7"/>
    <p:sldId id="293" r:id="rId8"/>
    <p:sldId id="294" r:id="rId9"/>
    <p:sldId id="292" r:id="rId10"/>
    <p:sldId id="360" r:id="rId11"/>
    <p:sldId id="430" r:id="rId12"/>
    <p:sldId id="361" r:id="rId13"/>
    <p:sldId id="258" r:id="rId14"/>
    <p:sldId id="342" r:id="rId15"/>
    <p:sldId id="355" r:id="rId16"/>
    <p:sldId id="431" r:id="rId17"/>
    <p:sldId id="432" r:id="rId18"/>
    <p:sldId id="425" r:id="rId19"/>
    <p:sldId id="371" r:id="rId20"/>
    <p:sldId id="434" r:id="rId21"/>
    <p:sldId id="438" r:id="rId22"/>
    <p:sldId id="435" r:id="rId23"/>
    <p:sldId id="436" r:id="rId24"/>
    <p:sldId id="437" r:id="rId25"/>
    <p:sldId id="385" r:id="rId26"/>
  </p:sldIdLst>
  <p:sldSz cx="9144000" cy="6858000" type="letter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35" autoAdjust="0"/>
    <p:restoredTop sz="79777" autoAdjust="0"/>
  </p:normalViewPr>
  <p:slideViewPr>
    <p:cSldViewPr snapToGrid="0">
      <p:cViewPr varScale="1">
        <p:scale>
          <a:sx n="91" d="100"/>
          <a:sy n="91" d="100"/>
        </p:scale>
        <p:origin x="18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DFAE9B-11AB-452C-B219-E62D5A26029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F0A1C2C-E61B-4B81-8980-3D852A6DC128}">
      <dgm:prSet/>
      <dgm:spPr/>
      <dgm:t>
        <a:bodyPr/>
        <a:lstStyle/>
        <a:p>
          <a:r>
            <a:rPr lang="en-US" b="1" u="sng" dirty="0"/>
            <a:t>Required</a:t>
          </a:r>
          <a:r>
            <a:rPr lang="en-US" dirty="0"/>
            <a:t> for each piece of equipment or machine.</a:t>
          </a:r>
        </a:p>
      </dgm:t>
    </dgm:pt>
    <dgm:pt modelId="{95F167EC-438B-49BA-976F-E5879B958990}" type="parTrans" cxnId="{1A46B534-2587-483B-8B00-5988C55A7652}">
      <dgm:prSet/>
      <dgm:spPr/>
      <dgm:t>
        <a:bodyPr/>
        <a:lstStyle/>
        <a:p>
          <a:endParaRPr lang="en-US"/>
        </a:p>
      </dgm:t>
    </dgm:pt>
    <dgm:pt modelId="{8AC0F8D0-4C3B-4D7E-A866-1A927A8CABD7}" type="sibTrans" cxnId="{1A46B534-2587-483B-8B00-5988C55A7652}">
      <dgm:prSet/>
      <dgm:spPr/>
      <dgm:t>
        <a:bodyPr/>
        <a:lstStyle/>
        <a:p>
          <a:endParaRPr lang="en-US"/>
        </a:p>
      </dgm:t>
    </dgm:pt>
    <dgm:pt modelId="{78003770-F628-4C66-A752-9778997E4750}">
      <dgm:prSet/>
      <dgm:spPr/>
      <dgm:t>
        <a:bodyPr/>
        <a:lstStyle/>
        <a:p>
          <a:r>
            <a:rPr lang="en-US" dirty="0"/>
            <a:t>Must be </a:t>
          </a:r>
          <a:r>
            <a:rPr lang="en-US" b="1" u="sng" dirty="0"/>
            <a:t>accurate</a:t>
          </a:r>
          <a:r>
            <a:rPr lang="en-US" dirty="0"/>
            <a:t> and </a:t>
          </a:r>
          <a:r>
            <a:rPr lang="en-US" b="1" u="sng" dirty="0"/>
            <a:t>up to date.</a:t>
          </a:r>
          <a:endParaRPr lang="en-US" dirty="0"/>
        </a:p>
      </dgm:t>
    </dgm:pt>
    <dgm:pt modelId="{92DCAD16-F745-442A-B9CA-7086B1ADE98C}" type="parTrans" cxnId="{A3881F25-EAD0-4D0B-82E3-BFEAF94A0EE7}">
      <dgm:prSet/>
      <dgm:spPr/>
      <dgm:t>
        <a:bodyPr/>
        <a:lstStyle/>
        <a:p>
          <a:endParaRPr lang="en-US"/>
        </a:p>
      </dgm:t>
    </dgm:pt>
    <dgm:pt modelId="{50128F1F-1F59-4393-A810-1C3F3362363E}" type="sibTrans" cxnId="{A3881F25-EAD0-4D0B-82E3-BFEAF94A0EE7}">
      <dgm:prSet/>
      <dgm:spPr/>
      <dgm:t>
        <a:bodyPr/>
        <a:lstStyle/>
        <a:p>
          <a:endParaRPr lang="en-US"/>
        </a:p>
      </dgm:t>
    </dgm:pt>
    <dgm:pt modelId="{D248C927-ED81-4427-9C91-60F0B674563D}">
      <dgm:prSet/>
      <dgm:spPr/>
      <dgm:t>
        <a:bodyPr/>
        <a:lstStyle/>
        <a:p>
          <a:r>
            <a:rPr lang="en-US"/>
            <a:t>Points out each source of energy, the quantity, and where you release the energy and place the LOTO equipment.</a:t>
          </a:r>
        </a:p>
      </dgm:t>
    </dgm:pt>
    <dgm:pt modelId="{3B991762-C8AD-48C0-AF7C-1AA2EE05EF5C}" type="parTrans" cxnId="{4C6CF20B-3C02-4176-A48E-9CAEEF0E9A4C}">
      <dgm:prSet/>
      <dgm:spPr/>
      <dgm:t>
        <a:bodyPr/>
        <a:lstStyle/>
        <a:p>
          <a:endParaRPr lang="en-US"/>
        </a:p>
      </dgm:t>
    </dgm:pt>
    <dgm:pt modelId="{8960B270-83EE-4811-B922-1571BEEA109C}" type="sibTrans" cxnId="{4C6CF20B-3C02-4176-A48E-9CAEEF0E9A4C}">
      <dgm:prSet/>
      <dgm:spPr/>
      <dgm:t>
        <a:bodyPr/>
        <a:lstStyle/>
        <a:p>
          <a:endParaRPr lang="en-US"/>
        </a:p>
      </dgm:t>
    </dgm:pt>
    <dgm:pt modelId="{CDE3A5E8-15CD-4AE9-B6DB-04328B3296B3}">
      <dgm:prSet/>
      <dgm:spPr/>
      <dgm:t>
        <a:bodyPr/>
        <a:lstStyle/>
        <a:p>
          <a:r>
            <a:rPr lang="en-US"/>
            <a:t>It’s helpful to have a resource available when developing these such as a maintenance employee.</a:t>
          </a:r>
        </a:p>
      </dgm:t>
    </dgm:pt>
    <dgm:pt modelId="{2C37061C-BB32-4EC8-B215-3A78287E5AAC}" type="parTrans" cxnId="{D0254EF7-B3AB-49B8-B138-D817C021FE31}">
      <dgm:prSet/>
      <dgm:spPr/>
      <dgm:t>
        <a:bodyPr/>
        <a:lstStyle/>
        <a:p>
          <a:endParaRPr lang="en-US"/>
        </a:p>
      </dgm:t>
    </dgm:pt>
    <dgm:pt modelId="{F739F089-1917-48E8-9A68-E6BC0A18DA30}" type="sibTrans" cxnId="{D0254EF7-B3AB-49B8-B138-D817C021FE31}">
      <dgm:prSet/>
      <dgm:spPr/>
      <dgm:t>
        <a:bodyPr/>
        <a:lstStyle/>
        <a:p>
          <a:endParaRPr lang="en-US"/>
        </a:p>
      </dgm:t>
    </dgm:pt>
    <dgm:pt modelId="{F694EDCA-231C-481C-87E4-F4C5D6069672}" type="pres">
      <dgm:prSet presAssocID="{9CDFAE9B-11AB-452C-B219-E62D5A260298}" presName="root" presStyleCnt="0">
        <dgm:presLayoutVars>
          <dgm:dir/>
          <dgm:resizeHandles val="exact"/>
        </dgm:presLayoutVars>
      </dgm:prSet>
      <dgm:spPr/>
    </dgm:pt>
    <dgm:pt modelId="{27792309-2241-41EE-9388-7825BF66AD6D}" type="pres">
      <dgm:prSet presAssocID="{EF0A1C2C-E61B-4B81-8980-3D852A6DC128}" presName="compNode" presStyleCnt="0"/>
      <dgm:spPr/>
    </dgm:pt>
    <dgm:pt modelId="{0CF4CF59-327E-43D4-B3B4-FB9D456E84B1}" type="pres">
      <dgm:prSet presAssocID="{EF0A1C2C-E61B-4B81-8980-3D852A6DC128}" presName="bgRect" presStyleLbl="bgShp" presStyleIdx="0" presStyleCnt="4"/>
      <dgm:spPr/>
    </dgm:pt>
    <dgm:pt modelId="{AAF475F5-20B5-4B41-8397-823FCF2979A3}" type="pres">
      <dgm:prSet presAssocID="{EF0A1C2C-E61B-4B81-8980-3D852A6DC12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D3BEAFE2-1D5B-48BA-8695-260BB2FD6E99}" type="pres">
      <dgm:prSet presAssocID="{EF0A1C2C-E61B-4B81-8980-3D852A6DC128}" presName="spaceRect" presStyleCnt="0"/>
      <dgm:spPr/>
    </dgm:pt>
    <dgm:pt modelId="{412804BA-0CC8-4587-BC87-13D1440726FC}" type="pres">
      <dgm:prSet presAssocID="{EF0A1C2C-E61B-4B81-8980-3D852A6DC128}" presName="parTx" presStyleLbl="revTx" presStyleIdx="0" presStyleCnt="4">
        <dgm:presLayoutVars>
          <dgm:chMax val="0"/>
          <dgm:chPref val="0"/>
        </dgm:presLayoutVars>
      </dgm:prSet>
      <dgm:spPr/>
    </dgm:pt>
    <dgm:pt modelId="{96F441A6-3AE4-480F-9885-60ECE5C18817}" type="pres">
      <dgm:prSet presAssocID="{8AC0F8D0-4C3B-4D7E-A866-1A927A8CABD7}" presName="sibTrans" presStyleCnt="0"/>
      <dgm:spPr/>
    </dgm:pt>
    <dgm:pt modelId="{1A2248A5-DB4C-400D-9557-99B5874519D7}" type="pres">
      <dgm:prSet presAssocID="{78003770-F628-4C66-A752-9778997E4750}" presName="compNode" presStyleCnt="0"/>
      <dgm:spPr/>
    </dgm:pt>
    <dgm:pt modelId="{4A675752-F567-4579-B232-8833B88967C1}" type="pres">
      <dgm:prSet presAssocID="{78003770-F628-4C66-A752-9778997E4750}" presName="bgRect" presStyleLbl="bgShp" presStyleIdx="1" presStyleCnt="4"/>
      <dgm:spPr/>
    </dgm:pt>
    <dgm:pt modelId="{0EAE9384-A186-4DD4-9FBB-AA43873F2BD7}" type="pres">
      <dgm:prSet presAssocID="{78003770-F628-4C66-A752-9778997E475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A60F895A-3F0C-4F8C-9F59-36EB0A37D184}" type="pres">
      <dgm:prSet presAssocID="{78003770-F628-4C66-A752-9778997E4750}" presName="spaceRect" presStyleCnt="0"/>
      <dgm:spPr/>
    </dgm:pt>
    <dgm:pt modelId="{FF458D3A-E010-4B80-B8A6-26D678D36D53}" type="pres">
      <dgm:prSet presAssocID="{78003770-F628-4C66-A752-9778997E4750}" presName="parTx" presStyleLbl="revTx" presStyleIdx="1" presStyleCnt="4">
        <dgm:presLayoutVars>
          <dgm:chMax val="0"/>
          <dgm:chPref val="0"/>
        </dgm:presLayoutVars>
      </dgm:prSet>
      <dgm:spPr/>
    </dgm:pt>
    <dgm:pt modelId="{329CA296-E50A-417D-AB4A-B45A89FA072F}" type="pres">
      <dgm:prSet presAssocID="{50128F1F-1F59-4393-A810-1C3F3362363E}" presName="sibTrans" presStyleCnt="0"/>
      <dgm:spPr/>
    </dgm:pt>
    <dgm:pt modelId="{2AA4574F-FBCD-4E7E-9355-180AF670EBFD}" type="pres">
      <dgm:prSet presAssocID="{D248C927-ED81-4427-9C91-60F0B674563D}" presName="compNode" presStyleCnt="0"/>
      <dgm:spPr/>
    </dgm:pt>
    <dgm:pt modelId="{D2603570-418E-4776-9757-55E98C641951}" type="pres">
      <dgm:prSet presAssocID="{D248C927-ED81-4427-9C91-60F0B674563D}" presName="bgRect" presStyleLbl="bgShp" presStyleIdx="2" presStyleCnt="4"/>
      <dgm:spPr/>
    </dgm:pt>
    <dgm:pt modelId="{EC18A727-2D73-48DB-84EF-B1FDD5DAAFC7}" type="pres">
      <dgm:prSet presAssocID="{D248C927-ED81-4427-9C91-60F0B674563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gh Voltage"/>
        </a:ext>
      </dgm:extLst>
    </dgm:pt>
    <dgm:pt modelId="{674C8287-A474-41C9-A587-085EA828C1C7}" type="pres">
      <dgm:prSet presAssocID="{D248C927-ED81-4427-9C91-60F0B674563D}" presName="spaceRect" presStyleCnt="0"/>
      <dgm:spPr/>
    </dgm:pt>
    <dgm:pt modelId="{E882B69B-AD0E-4EA2-9A56-DB3649B47126}" type="pres">
      <dgm:prSet presAssocID="{D248C927-ED81-4427-9C91-60F0B674563D}" presName="parTx" presStyleLbl="revTx" presStyleIdx="2" presStyleCnt="4">
        <dgm:presLayoutVars>
          <dgm:chMax val="0"/>
          <dgm:chPref val="0"/>
        </dgm:presLayoutVars>
      </dgm:prSet>
      <dgm:spPr/>
    </dgm:pt>
    <dgm:pt modelId="{85DF0C02-0CBC-498F-8F7D-435A25CE56AB}" type="pres">
      <dgm:prSet presAssocID="{8960B270-83EE-4811-B922-1571BEEA109C}" presName="sibTrans" presStyleCnt="0"/>
      <dgm:spPr/>
    </dgm:pt>
    <dgm:pt modelId="{AEA28CD5-1BDC-4DEA-9BD8-6A59658A4C54}" type="pres">
      <dgm:prSet presAssocID="{CDE3A5E8-15CD-4AE9-B6DB-04328B3296B3}" presName="compNode" presStyleCnt="0"/>
      <dgm:spPr/>
    </dgm:pt>
    <dgm:pt modelId="{21B1ADBF-75B1-4FEC-827C-ED2377CFAE8F}" type="pres">
      <dgm:prSet presAssocID="{CDE3A5E8-15CD-4AE9-B6DB-04328B3296B3}" presName="bgRect" presStyleLbl="bgShp" presStyleIdx="3" presStyleCnt="4"/>
      <dgm:spPr/>
    </dgm:pt>
    <dgm:pt modelId="{7C307DE9-F817-4397-9203-5DC6B85C7EB2}" type="pres">
      <dgm:prSet presAssocID="{CDE3A5E8-15CD-4AE9-B6DB-04328B3296B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40A18E1D-9251-400E-B300-66E9F2C14CC5}" type="pres">
      <dgm:prSet presAssocID="{CDE3A5E8-15CD-4AE9-B6DB-04328B3296B3}" presName="spaceRect" presStyleCnt="0"/>
      <dgm:spPr/>
    </dgm:pt>
    <dgm:pt modelId="{72BD9F34-3394-47CA-A7F5-C3D75A0E61C8}" type="pres">
      <dgm:prSet presAssocID="{CDE3A5E8-15CD-4AE9-B6DB-04328B3296B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8A27309-4F0B-43A0-91F3-819A2D74F5C3}" type="presOf" srcId="{78003770-F628-4C66-A752-9778997E4750}" destId="{FF458D3A-E010-4B80-B8A6-26D678D36D53}" srcOrd="0" destOrd="0" presId="urn:microsoft.com/office/officeart/2018/2/layout/IconVerticalSolidList"/>
    <dgm:cxn modelId="{4C6CF20B-3C02-4176-A48E-9CAEEF0E9A4C}" srcId="{9CDFAE9B-11AB-452C-B219-E62D5A260298}" destId="{D248C927-ED81-4427-9C91-60F0B674563D}" srcOrd="2" destOrd="0" parTransId="{3B991762-C8AD-48C0-AF7C-1AA2EE05EF5C}" sibTransId="{8960B270-83EE-4811-B922-1571BEEA109C}"/>
    <dgm:cxn modelId="{A3881F25-EAD0-4D0B-82E3-BFEAF94A0EE7}" srcId="{9CDFAE9B-11AB-452C-B219-E62D5A260298}" destId="{78003770-F628-4C66-A752-9778997E4750}" srcOrd="1" destOrd="0" parTransId="{92DCAD16-F745-442A-B9CA-7086B1ADE98C}" sibTransId="{50128F1F-1F59-4393-A810-1C3F3362363E}"/>
    <dgm:cxn modelId="{1A46B534-2587-483B-8B00-5988C55A7652}" srcId="{9CDFAE9B-11AB-452C-B219-E62D5A260298}" destId="{EF0A1C2C-E61B-4B81-8980-3D852A6DC128}" srcOrd="0" destOrd="0" parTransId="{95F167EC-438B-49BA-976F-E5879B958990}" sibTransId="{8AC0F8D0-4C3B-4D7E-A866-1A927A8CABD7}"/>
    <dgm:cxn modelId="{DB8A8EC7-7191-4F27-859D-64E5EDDE9644}" type="presOf" srcId="{D248C927-ED81-4427-9C91-60F0B674563D}" destId="{E882B69B-AD0E-4EA2-9A56-DB3649B47126}" srcOrd="0" destOrd="0" presId="urn:microsoft.com/office/officeart/2018/2/layout/IconVerticalSolidList"/>
    <dgm:cxn modelId="{C43AE9E9-1FBA-4BFC-8E0B-518EF5639C95}" type="presOf" srcId="{9CDFAE9B-11AB-452C-B219-E62D5A260298}" destId="{F694EDCA-231C-481C-87E4-F4C5D6069672}" srcOrd="0" destOrd="0" presId="urn:microsoft.com/office/officeart/2018/2/layout/IconVerticalSolidList"/>
    <dgm:cxn modelId="{6856EDEF-0275-459B-A89C-77A0B6C12DB5}" type="presOf" srcId="{CDE3A5E8-15CD-4AE9-B6DB-04328B3296B3}" destId="{72BD9F34-3394-47CA-A7F5-C3D75A0E61C8}" srcOrd="0" destOrd="0" presId="urn:microsoft.com/office/officeart/2018/2/layout/IconVerticalSolidList"/>
    <dgm:cxn modelId="{2C30A2F0-BAE8-4652-9C9F-85C5E5997A78}" type="presOf" srcId="{EF0A1C2C-E61B-4B81-8980-3D852A6DC128}" destId="{412804BA-0CC8-4587-BC87-13D1440726FC}" srcOrd="0" destOrd="0" presId="urn:microsoft.com/office/officeart/2018/2/layout/IconVerticalSolidList"/>
    <dgm:cxn modelId="{D0254EF7-B3AB-49B8-B138-D817C021FE31}" srcId="{9CDFAE9B-11AB-452C-B219-E62D5A260298}" destId="{CDE3A5E8-15CD-4AE9-B6DB-04328B3296B3}" srcOrd="3" destOrd="0" parTransId="{2C37061C-BB32-4EC8-B215-3A78287E5AAC}" sibTransId="{F739F089-1917-48E8-9A68-E6BC0A18DA30}"/>
    <dgm:cxn modelId="{B76FC3F5-4D90-4EC6-AC3A-29F4564AA944}" type="presParOf" srcId="{F694EDCA-231C-481C-87E4-F4C5D6069672}" destId="{27792309-2241-41EE-9388-7825BF66AD6D}" srcOrd="0" destOrd="0" presId="urn:microsoft.com/office/officeart/2018/2/layout/IconVerticalSolidList"/>
    <dgm:cxn modelId="{CA37691A-B8DD-4E3C-AD6C-D2CD91D4E701}" type="presParOf" srcId="{27792309-2241-41EE-9388-7825BF66AD6D}" destId="{0CF4CF59-327E-43D4-B3B4-FB9D456E84B1}" srcOrd="0" destOrd="0" presId="urn:microsoft.com/office/officeart/2018/2/layout/IconVerticalSolidList"/>
    <dgm:cxn modelId="{73E6DA09-F3BB-4D6F-8A84-C15A3CC5E898}" type="presParOf" srcId="{27792309-2241-41EE-9388-7825BF66AD6D}" destId="{AAF475F5-20B5-4B41-8397-823FCF2979A3}" srcOrd="1" destOrd="0" presId="urn:microsoft.com/office/officeart/2018/2/layout/IconVerticalSolidList"/>
    <dgm:cxn modelId="{A67A9319-D4A1-46C6-A744-2948D72769C9}" type="presParOf" srcId="{27792309-2241-41EE-9388-7825BF66AD6D}" destId="{D3BEAFE2-1D5B-48BA-8695-260BB2FD6E99}" srcOrd="2" destOrd="0" presId="urn:microsoft.com/office/officeart/2018/2/layout/IconVerticalSolidList"/>
    <dgm:cxn modelId="{D8AA0DA5-0BDD-48D2-A5FF-D554ACA411BB}" type="presParOf" srcId="{27792309-2241-41EE-9388-7825BF66AD6D}" destId="{412804BA-0CC8-4587-BC87-13D1440726FC}" srcOrd="3" destOrd="0" presId="urn:microsoft.com/office/officeart/2018/2/layout/IconVerticalSolidList"/>
    <dgm:cxn modelId="{0B76B44E-748A-4259-812C-D084856612F0}" type="presParOf" srcId="{F694EDCA-231C-481C-87E4-F4C5D6069672}" destId="{96F441A6-3AE4-480F-9885-60ECE5C18817}" srcOrd="1" destOrd="0" presId="urn:microsoft.com/office/officeart/2018/2/layout/IconVerticalSolidList"/>
    <dgm:cxn modelId="{D4C772A4-4A3D-47FE-A8DF-F8E7C157FFD8}" type="presParOf" srcId="{F694EDCA-231C-481C-87E4-F4C5D6069672}" destId="{1A2248A5-DB4C-400D-9557-99B5874519D7}" srcOrd="2" destOrd="0" presId="urn:microsoft.com/office/officeart/2018/2/layout/IconVerticalSolidList"/>
    <dgm:cxn modelId="{1A050321-360C-400C-B088-57D905F9188C}" type="presParOf" srcId="{1A2248A5-DB4C-400D-9557-99B5874519D7}" destId="{4A675752-F567-4579-B232-8833B88967C1}" srcOrd="0" destOrd="0" presId="urn:microsoft.com/office/officeart/2018/2/layout/IconVerticalSolidList"/>
    <dgm:cxn modelId="{1FDBBF37-79A4-4AB5-81DE-9C66EACB37C4}" type="presParOf" srcId="{1A2248A5-DB4C-400D-9557-99B5874519D7}" destId="{0EAE9384-A186-4DD4-9FBB-AA43873F2BD7}" srcOrd="1" destOrd="0" presId="urn:microsoft.com/office/officeart/2018/2/layout/IconVerticalSolidList"/>
    <dgm:cxn modelId="{E39C5CEB-2EEA-4AD1-BCA1-E4453B9ACB06}" type="presParOf" srcId="{1A2248A5-DB4C-400D-9557-99B5874519D7}" destId="{A60F895A-3F0C-4F8C-9F59-36EB0A37D184}" srcOrd="2" destOrd="0" presId="urn:microsoft.com/office/officeart/2018/2/layout/IconVerticalSolidList"/>
    <dgm:cxn modelId="{6DBF6AF1-A1C5-425D-842B-14B6702C06F3}" type="presParOf" srcId="{1A2248A5-DB4C-400D-9557-99B5874519D7}" destId="{FF458D3A-E010-4B80-B8A6-26D678D36D53}" srcOrd="3" destOrd="0" presId="urn:microsoft.com/office/officeart/2018/2/layout/IconVerticalSolidList"/>
    <dgm:cxn modelId="{221FE906-EE06-46E6-8AA8-E3FCE5BAD969}" type="presParOf" srcId="{F694EDCA-231C-481C-87E4-F4C5D6069672}" destId="{329CA296-E50A-417D-AB4A-B45A89FA072F}" srcOrd="3" destOrd="0" presId="urn:microsoft.com/office/officeart/2018/2/layout/IconVerticalSolidList"/>
    <dgm:cxn modelId="{58E8910B-531A-451F-9A46-B83598730BA4}" type="presParOf" srcId="{F694EDCA-231C-481C-87E4-F4C5D6069672}" destId="{2AA4574F-FBCD-4E7E-9355-180AF670EBFD}" srcOrd="4" destOrd="0" presId="urn:microsoft.com/office/officeart/2018/2/layout/IconVerticalSolidList"/>
    <dgm:cxn modelId="{278DCEAA-CB96-4EA3-AD9D-51CF0F003EDA}" type="presParOf" srcId="{2AA4574F-FBCD-4E7E-9355-180AF670EBFD}" destId="{D2603570-418E-4776-9757-55E98C641951}" srcOrd="0" destOrd="0" presId="urn:microsoft.com/office/officeart/2018/2/layout/IconVerticalSolidList"/>
    <dgm:cxn modelId="{438B50C5-350A-4F45-9EF1-7195F1EF8631}" type="presParOf" srcId="{2AA4574F-FBCD-4E7E-9355-180AF670EBFD}" destId="{EC18A727-2D73-48DB-84EF-B1FDD5DAAFC7}" srcOrd="1" destOrd="0" presId="urn:microsoft.com/office/officeart/2018/2/layout/IconVerticalSolidList"/>
    <dgm:cxn modelId="{D42B22E7-147B-4910-88D0-6314E8878833}" type="presParOf" srcId="{2AA4574F-FBCD-4E7E-9355-180AF670EBFD}" destId="{674C8287-A474-41C9-A587-085EA828C1C7}" srcOrd="2" destOrd="0" presId="urn:microsoft.com/office/officeart/2018/2/layout/IconVerticalSolidList"/>
    <dgm:cxn modelId="{582113ED-DF2B-45D8-BA6C-583D58601C98}" type="presParOf" srcId="{2AA4574F-FBCD-4E7E-9355-180AF670EBFD}" destId="{E882B69B-AD0E-4EA2-9A56-DB3649B47126}" srcOrd="3" destOrd="0" presId="urn:microsoft.com/office/officeart/2018/2/layout/IconVerticalSolidList"/>
    <dgm:cxn modelId="{5FCD53CD-605F-4D7F-83D5-ADE77F9F3547}" type="presParOf" srcId="{F694EDCA-231C-481C-87E4-F4C5D6069672}" destId="{85DF0C02-0CBC-498F-8F7D-435A25CE56AB}" srcOrd="5" destOrd="0" presId="urn:microsoft.com/office/officeart/2018/2/layout/IconVerticalSolidList"/>
    <dgm:cxn modelId="{F98177A2-4012-4E73-B332-DF1EEDD1738C}" type="presParOf" srcId="{F694EDCA-231C-481C-87E4-F4C5D6069672}" destId="{AEA28CD5-1BDC-4DEA-9BD8-6A59658A4C54}" srcOrd="6" destOrd="0" presId="urn:microsoft.com/office/officeart/2018/2/layout/IconVerticalSolidList"/>
    <dgm:cxn modelId="{E70575A1-6404-452F-896F-7FFDD1B90C5A}" type="presParOf" srcId="{AEA28CD5-1BDC-4DEA-9BD8-6A59658A4C54}" destId="{21B1ADBF-75B1-4FEC-827C-ED2377CFAE8F}" srcOrd="0" destOrd="0" presId="urn:microsoft.com/office/officeart/2018/2/layout/IconVerticalSolidList"/>
    <dgm:cxn modelId="{FD32FF3C-37E4-43FD-ABB3-1B28B6AABF54}" type="presParOf" srcId="{AEA28CD5-1BDC-4DEA-9BD8-6A59658A4C54}" destId="{7C307DE9-F817-4397-9203-5DC6B85C7EB2}" srcOrd="1" destOrd="0" presId="urn:microsoft.com/office/officeart/2018/2/layout/IconVerticalSolidList"/>
    <dgm:cxn modelId="{2477AC89-7ADB-4046-8C64-8A90BCA70E1B}" type="presParOf" srcId="{AEA28CD5-1BDC-4DEA-9BD8-6A59658A4C54}" destId="{40A18E1D-9251-400E-B300-66E9F2C14CC5}" srcOrd="2" destOrd="0" presId="urn:microsoft.com/office/officeart/2018/2/layout/IconVerticalSolidList"/>
    <dgm:cxn modelId="{97952272-F474-46C6-AB8D-2A018944AEC5}" type="presParOf" srcId="{AEA28CD5-1BDC-4DEA-9BD8-6A59658A4C54}" destId="{72BD9F34-3394-47CA-A7F5-C3D75A0E61C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6A2C34-1D74-48B8-982B-1EDF0C52B76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7C69F88-783C-4C33-8D3C-7AA786C82DD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Employees do not lock out all isolation points or disconnects</a:t>
          </a:r>
        </a:p>
      </dgm:t>
    </dgm:pt>
    <dgm:pt modelId="{09B90494-06A1-4D6D-9259-68FF937DFC7B}" type="parTrans" cxnId="{EA5D873B-C1C2-4D60-B23D-ACBE5F904929}">
      <dgm:prSet/>
      <dgm:spPr/>
      <dgm:t>
        <a:bodyPr/>
        <a:lstStyle/>
        <a:p>
          <a:endParaRPr lang="en-US"/>
        </a:p>
      </dgm:t>
    </dgm:pt>
    <dgm:pt modelId="{569E7DD4-73FE-486C-A887-7CEC4016946C}" type="sibTrans" cxnId="{EA5D873B-C1C2-4D60-B23D-ACBE5F904929}">
      <dgm:prSet/>
      <dgm:spPr/>
      <dgm:t>
        <a:bodyPr/>
        <a:lstStyle/>
        <a:p>
          <a:endParaRPr lang="en-US"/>
        </a:p>
      </dgm:t>
    </dgm:pt>
    <dgm:pt modelId="{C5B0A904-C321-4597-9448-317E51C51C1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Not enough lockout hardware is available for proper lockout/tagout</a:t>
          </a:r>
        </a:p>
      </dgm:t>
    </dgm:pt>
    <dgm:pt modelId="{D5E5F4E2-A6E9-46B8-ACE7-537D1B2351DD}" type="parTrans" cxnId="{4FFC7112-8FBF-420B-9C01-9B8FD4BFD12F}">
      <dgm:prSet/>
      <dgm:spPr/>
      <dgm:t>
        <a:bodyPr/>
        <a:lstStyle/>
        <a:p>
          <a:endParaRPr lang="en-US"/>
        </a:p>
      </dgm:t>
    </dgm:pt>
    <dgm:pt modelId="{F024E549-FAB9-43EE-A1F3-3B7AFA7863F8}" type="sibTrans" cxnId="{4FFC7112-8FBF-420B-9C01-9B8FD4BFD12F}">
      <dgm:prSet/>
      <dgm:spPr/>
      <dgm:t>
        <a:bodyPr/>
        <a:lstStyle/>
        <a:p>
          <a:endParaRPr lang="en-US"/>
        </a:p>
      </dgm:t>
    </dgm:pt>
    <dgm:pt modelId="{1410E461-31D8-4678-B2FC-0F49F375A44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Lockout equipment is not feasible for given isolation points or disconnects</a:t>
          </a:r>
        </a:p>
      </dgm:t>
    </dgm:pt>
    <dgm:pt modelId="{68E80CB7-EA38-452F-91A3-79E63E70230B}" type="parTrans" cxnId="{10250722-D6C3-47A8-BEA2-B2EF9411EEFA}">
      <dgm:prSet/>
      <dgm:spPr/>
      <dgm:t>
        <a:bodyPr/>
        <a:lstStyle/>
        <a:p>
          <a:endParaRPr lang="en-US"/>
        </a:p>
      </dgm:t>
    </dgm:pt>
    <dgm:pt modelId="{FA63604C-09C2-44CE-BBFF-15AD5825EE7E}" type="sibTrans" cxnId="{10250722-D6C3-47A8-BEA2-B2EF9411EEFA}">
      <dgm:prSet/>
      <dgm:spPr/>
      <dgm:t>
        <a:bodyPr/>
        <a:lstStyle/>
        <a:p>
          <a:endParaRPr lang="en-US"/>
        </a:p>
      </dgm:t>
    </dgm:pt>
    <dgm:pt modelId="{7DCD3381-3A0C-431C-9EAC-C0E7BE8F09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Not every employee participates in group lockout/tagout</a:t>
          </a:r>
        </a:p>
      </dgm:t>
    </dgm:pt>
    <dgm:pt modelId="{2BAB9AB9-BC0B-4903-841F-B2C44271FD78}" type="parTrans" cxnId="{88A3B679-3361-46FF-87E6-944028749A87}">
      <dgm:prSet/>
      <dgm:spPr/>
      <dgm:t>
        <a:bodyPr/>
        <a:lstStyle/>
        <a:p>
          <a:endParaRPr lang="en-US"/>
        </a:p>
      </dgm:t>
    </dgm:pt>
    <dgm:pt modelId="{395BF816-DD8E-46B8-844D-58794031F703}" type="sibTrans" cxnId="{88A3B679-3361-46FF-87E6-944028749A87}">
      <dgm:prSet/>
      <dgm:spPr/>
      <dgm:t>
        <a:bodyPr/>
        <a:lstStyle/>
        <a:p>
          <a:endParaRPr lang="en-US"/>
        </a:p>
      </dgm:t>
    </dgm:pt>
    <dgm:pt modelId="{EF7D0590-384B-4DA4-936A-D98706C7EB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Energy control procedures are not developed</a:t>
          </a:r>
        </a:p>
      </dgm:t>
    </dgm:pt>
    <dgm:pt modelId="{E9A83CE9-7272-431A-A485-CC0A809CB0E7}" type="parTrans" cxnId="{9F008CD8-392A-4080-8906-C36D11985980}">
      <dgm:prSet/>
      <dgm:spPr/>
      <dgm:t>
        <a:bodyPr/>
        <a:lstStyle/>
        <a:p>
          <a:endParaRPr lang="en-US"/>
        </a:p>
      </dgm:t>
    </dgm:pt>
    <dgm:pt modelId="{23587792-DE92-41DC-A9A8-84E6C5CD7197}" type="sibTrans" cxnId="{9F008CD8-392A-4080-8906-C36D11985980}">
      <dgm:prSet/>
      <dgm:spPr/>
      <dgm:t>
        <a:bodyPr/>
        <a:lstStyle/>
        <a:p>
          <a:endParaRPr lang="en-US"/>
        </a:p>
      </dgm:t>
    </dgm:pt>
    <dgm:pt modelId="{DC6297A0-B6A3-4DFF-8DE4-5A3E0EE22404}" type="pres">
      <dgm:prSet presAssocID="{696A2C34-1D74-48B8-982B-1EDF0C52B76E}" presName="root" presStyleCnt="0">
        <dgm:presLayoutVars>
          <dgm:dir/>
          <dgm:resizeHandles val="exact"/>
        </dgm:presLayoutVars>
      </dgm:prSet>
      <dgm:spPr/>
    </dgm:pt>
    <dgm:pt modelId="{D297ABD1-8CCD-407D-89EA-A7A567D65B29}" type="pres">
      <dgm:prSet presAssocID="{C7C69F88-783C-4C33-8D3C-7AA786C82DD3}" presName="compNode" presStyleCnt="0"/>
      <dgm:spPr/>
    </dgm:pt>
    <dgm:pt modelId="{5AB241B9-1382-4CFA-8808-1DB95E4C675E}" type="pres">
      <dgm:prSet presAssocID="{C7C69F88-783C-4C33-8D3C-7AA786C82DD3}" presName="bgRect" presStyleLbl="bgShp" presStyleIdx="0" presStyleCnt="5"/>
      <dgm:spPr/>
    </dgm:pt>
    <dgm:pt modelId="{304C6AF0-F5F4-41DB-81E9-59DC28714864}" type="pres">
      <dgm:prSet presAssocID="{C7C69F88-783C-4C33-8D3C-7AA786C82DD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2727E65A-FB70-46F8-B171-F75DA34ECA62}" type="pres">
      <dgm:prSet presAssocID="{C7C69F88-783C-4C33-8D3C-7AA786C82DD3}" presName="spaceRect" presStyleCnt="0"/>
      <dgm:spPr/>
    </dgm:pt>
    <dgm:pt modelId="{D9A0337B-26D4-4F27-86DA-DB4721F08F11}" type="pres">
      <dgm:prSet presAssocID="{C7C69F88-783C-4C33-8D3C-7AA786C82DD3}" presName="parTx" presStyleLbl="revTx" presStyleIdx="0" presStyleCnt="5">
        <dgm:presLayoutVars>
          <dgm:chMax val="0"/>
          <dgm:chPref val="0"/>
        </dgm:presLayoutVars>
      </dgm:prSet>
      <dgm:spPr/>
    </dgm:pt>
    <dgm:pt modelId="{CBD4AB2A-070E-45C6-A586-93C18FF536A7}" type="pres">
      <dgm:prSet presAssocID="{569E7DD4-73FE-486C-A887-7CEC4016946C}" presName="sibTrans" presStyleCnt="0"/>
      <dgm:spPr/>
    </dgm:pt>
    <dgm:pt modelId="{F89B873E-53D7-40EF-A5F8-004D67D8B563}" type="pres">
      <dgm:prSet presAssocID="{C5B0A904-C321-4597-9448-317E51C51C11}" presName="compNode" presStyleCnt="0"/>
      <dgm:spPr/>
    </dgm:pt>
    <dgm:pt modelId="{635A049D-3DBE-41EA-96DF-E80BB588C32B}" type="pres">
      <dgm:prSet presAssocID="{C5B0A904-C321-4597-9448-317E51C51C11}" presName="bgRect" presStyleLbl="bgShp" presStyleIdx="1" presStyleCnt="5"/>
      <dgm:spPr/>
    </dgm:pt>
    <dgm:pt modelId="{10B92BF8-6DF0-40B5-865D-56F1FB6A1CCF}" type="pres">
      <dgm:prSet presAssocID="{C5B0A904-C321-4597-9448-317E51C51C1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9A38DF8E-533F-4085-A2C5-591F51FC3091}" type="pres">
      <dgm:prSet presAssocID="{C5B0A904-C321-4597-9448-317E51C51C11}" presName="spaceRect" presStyleCnt="0"/>
      <dgm:spPr/>
    </dgm:pt>
    <dgm:pt modelId="{73803ECE-ED53-4636-84DA-0943B0203A4A}" type="pres">
      <dgm:prSet presAssocID="{C5B0A904-C321-4597-9448-317E51C51C11}" presName="parTx" presStyleLbl="revTx" presStyleIdx="1" presStyleCnt="5">
        <dgm:presLayoutVars>
          <dgm:chMax val="0"/>
          <dgm:chPref val="0"/>
        </dgm:presLayoutVars>
      </dgm:prSet>
      <dgm:spPr/>
    </dgm:pt>
    <dgm:pt modelId="{6248BC1C-8070-493A-9028-E6030AA725D5}" type="pres">
      <dgm:prSet presAssocID="{F024E549-FAB9-43EE-A1F3-3B7AFA7863F8}" presName="sibTrans" presStyleCnt="0"/>
      <dgm:spPr/>
    </dgm:pt>
    <dgm:pt modelId="{7A699CB6-035F-48B5-9D17-8A1C987AB3ED}" type="pres">
      <dgm:prSet presAssocID="{1410E461-31D8-4678-B2FC-0F49F375A44E}" presName="compNode" presStyleCnt="0"/>
      <dgm:spPr/>
    </dgm:pt>
    <dgm:pt modelId="{A92D2085-841F-42B5-AA8E-53909F340EC3}" type="pres">
      <dgm:prSet presAssocID="{1410E461-31D8-4678-B2FC-0F49F375A44E}" presName="bgRect" presStyleLbl="bgShp" presStyleIdx="2" presStyleCnt="5"/>
      <dgm:spPr/>
    </dgm:pt>
    <dgm:pt modelId="{A77FCBAB-E89D-44BE-835E-8AB0BB9A664A}" type="pres">
      <dgm:prSet presAssocID="{1410E461-31D8-4678-B2FC-0F49F375A44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AE415BA7-DBCA-4ED5-B2C6-FFB6E81B72B6}" type="pres">
      <dgm:prSet presAssocID="{1410E461-31D8-4678-B2FC-0F49F375A44E}" presName="spaceRect" presStyleCnt="0"/>
      <dgm:spPr/>
    </dgm:pt>
    <dgm:pt modelId="{02BBFC86-23DA-47C1-AB02-BE948E39368C}" type="pres">
      <dgm:prSet presAssocID="{1410E461-31D8-4678-B2FC-0F49F375A44E}" presName="parTx" presStyleLbl="revTx" presStyleIdx="2" presStyleCnt="5">
        <dgm:presLayoutVars>
          <dgm:chMax val="0"/>
          <dgm:chPref val="0"/>
        </dgm:presLayoutVars>
      </dgm:prSet>
      <dgm:spPr/>
    </dgm:pt>
    <dgm:pt modelId="{B4FBD6D9-12DF-4E0B-99BA-B3CA5ADE5093}" type="pres">
      <dgm:prSet presAssocID="{FA63604C-09C2-44CE-BBFF-15AD5825EE7E}" presName="sibTrans" presStyleCnt="0"/>
      <dgm:spPr/>
    </dgm:pt>
    <dgm:pt modelId="{1016A4AF-FF71-4107-815F-5ABDC5F7FEBF}" type="pres">
      <dgm:prSet presAssocID="{7DCD3381-3A0C-431C-9EAC-C0E7BE8F09DB}" presName="compNode" presStyleCnt="0"/>
      <dgm:spPr/>
    </dgm:pt>
    <dgm:pt modelId="{A14B8BDC-61F0-45FE-8ADE-F117F73F40A3}" type="pres">
      <dgm:prSet presAssocID="{7DCD3381-3A0C-431C-9EAC-C0E7BE8F09DB}" presName="bgRect" presStyleLbl="bgShp" presStyleIdx="3" presStyleCnt="5"/>
      <dgm:spPr/>
    </dgm:pt>
    <dgm:pt modelId="{FFA5A8EB-68F4-4DB8-8976-90BCA1473A2E}" type="pres">
      <dgm:prSet presAssocID="{7DCD3381-3A0C-431C-9EAC-C0E7BE8F09D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295623F5-8AED-4CBE-8B55-9498A55C4900}" type="pres">
      <dgm:prSet presAssocID="{7DCD3381-3A0C-431C-9EAC-C0E7BE8F09DB}" presName="spaceRect" presStyleCnt="0"/>
      <dgm:spPr/>
    </dgm:pt>
    <dgm:pt modelId="{6E011CE3-BDA4-4662-BC54-053DA3EA63FE}" type="pres">
      <dgm:prSet presAssocID="{7DCD3381-3A0C-431C-9EAC-C0E7BE8F09DB}" presName="parTx" presStyleLbl="revTx" presStyleIdx="3" presStyleCnt="5">
        <dgm:presLayoutVars>
          <dgm:chMax val="0"/>
          <dgm:chPref val="0"/>
        </dgm:presLayoutVars>
      </dgm:prSet>
      <dgm:spPr/>
    </dgm:pt>
    <dgm:pt modelId="{C9834658-4CF6-41FB-A800-F7FC1B91537C}" type="pres">
      <dgm:prSet presAssocID="{395BF816-DD8E-46B8-844D-58794031F703}" presName="sibTrans" presStyleCnt="0"/>
      <dgm:spPr/>
    </dgm:pt>
    <dgm:pt modelId="{A8B6F376-ACC6-47F0-9E8D-2862BE155E4D}" type="pres">
      <dgm:prSet presAssocID="{EF7D0590-384B-4DA4-936A-D98706C7EB6B}" presName="compNode" presStyleCnt="0"/>
      <dgm:spPr/>
    </dgm:pt>
    <dgm:pt modelId="{77CB9A23-ED87-474E-874A-E4FE9971DF9D}" type="pres">
      <dgm:prSet presAssocID="{EF7D0590-384B-4DA4-936A-D98706C7EB6B}" presName="bgRect" presStyleLbl="bgShp" presStyleIdx="4" presStyleCnt="5"/>
      <dgm:spPr/>
    </dgm:pt>
    <dgm:pt modelId="{0EBE58E2-FC90-4600-8AC1-F33DAE7F0F8D}" type="pres">
      <dgm:prSet presAssocID="{EF7D0590-384B-4DA4-936A-D98706C7EB6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 outline"/>
        </a:ext>
      </dgm:extLst>
    </dgm:pt>
    <dgm:pt modelId="{7D3DBF50-E284-47AC-B08C-07235B2DDF77}" type="pres">
      <dgm:prSet presAssocID="{EF7D0590-384B-4DA4-936A-D98706C7EB6B}" presName="spaceRect" presStyleCnt="0"/>
      <dgm:spPr/>
    </dgm:pt>
    <dgm:pt modelId="{992FE6BD-92F9-4897-B0FC-B8FA303FDE83}" type="pres">
      <dgm:prSet presAssocID="{EF7D0590-384B-4DA4-936A-D98706C7EB6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066F20D-D454-405D-BADC-65C9B515400C}" type="presOf" srcId="{1410E461-31D8-4678-B2FC-0F49F375A44E}" destId="{02BBFC86-23DA-47C1-AB02-BE948E39368C}" srcOrd="0" destOrd="0" presId="urn:microsoft.com/office/officeart/2018/2/layout/IconVerticalSolidList"/>
    <dgm:cxn modelId="{4FFC7112-8FBF-420B-9C01-9B8FD4BFD12F}" srcId="{696A2C34-1D74-48B8-982B-1EDF0C52B76E}" destId="{C5B0A904-C321-4597-9448-317E51C51C11}" srcOrd="1" destOrd="0" parTransId="{D5E5F4E2-A6E9-46B8-ACE7-537D1B2351DD}" sibTransId="{F024E549-FAB9-43EE-A1F3-3B7AFA7863F8}"/>
    <dgm:cxn modelId="{10250722-D6C3-47A8-BEA2-B2EF9411EEFA}" srcId="{696A2C34-1D74-48B8-982B-1EDF0C52B76E}" destId="{1410E461-31D8-4678-B2FC-0F49F375A44E}" srcOrd="2" destOrd="0" parTransId="{68E80CB7-EA38-452F-91A3-79E63E70230B}" sibTransId="{FA63604C-09C2-44CE-BBFF-15AD5825EE7E}"/>
    <dgm:cxn modelId="{EA5D873B-C1C2-4D60-B23D-ACBE5F904929}" srcId="{696A2C34-1D74-48B8-982B-1EDF0C52B76E}" destId="{C7C69F88-783C-4C33-8D3C-7AA786C82DD3}" srcOrd="0" destOrd="0" parTransId="{09B90494-06A1-4D6D-9259-68FF937DFC7B}" sibTransId="{569E7DD4-73FE-486C-A887-7CEC4016946C}"/>
    <dgm:cxn modelId="{2A6BDC61-33A8-48D6-805C-21C1E0674AAD}" type="presOf" srcId="{696A2C34-1D74-48B8-982B-1EDF0C52B76E}" destId="{DC6297A0-B6A3-4DFF-8DE4-5A3E0EE22404}" srcOrd="0" destOrd="0" presId="urn:microsoft.com/office/officeart/2018/2/layout/IconVerticalSolidList"/>
    <dgm:cxn modelId="{D69F266C-2607-4562-8CFF-48FE0308E674}" type="presOf" srcId="{C5B0A904-C321-4597-9448-317E51C51C11}" destId="{73803ECE-ED53-4636-84DA-0943B0203A4A}" srcOrd="0" destOrd="0" presId="urn:microsoft.com/office/officeart/2018/2/layout/IconVerticalSolidList"/>
    <dgm:cxn modelId="{88A3B679-3361-46FF-87E6-944028749A87}" srcId="{696A2C34-1D74-48B8-982B-1EDF0C52B76E}" destId="{7DCD3381-3A0C-431C-9EAC-C0E7BE8F09DB}" srcOrd="3" destOrd="0" parTransId="{2BAB9AB9-BC0B-4903-841F-B2C44271FD78}" sibTransId="{395BF816-DD8E-46B8-844D-58794031F703}"/>
    <dgm:cxn modelId="{A34017B9-739B-4411-9F30-DFC427FC2785}" type="presOf" srcId="{C7C69F88-783C-4C33-8D3C-7AA786C82DD3}" destId="{D9A0337B-26D4-4F27-86DA-DB4721F08F11}" srcOrd="0" destOrd="0" presId="urn:microsoft.com/office/officeart/2018/2/layout/IconVerticalSolidList"/>
    <dgm:cxn modelId="{53001CC1-9EAB-4138-A17A-75F3CA29B304}" type="presOf" srcId="{7DCD3381-3A0C-431C-9EAC-C0E7BE8F09DB}" destId="{6E011CE3-BDA4-4662-BC54-053DA3EA63FE}" srcOrd="0" destOrd="0" presId="urn:microsoft.com/office/officeart/2018/2/layout/IconVerticalSolidList"/>
    <dgm:cxn modelId="{9F008CD8-392A-4080-8906-C36D11985980}" srcId="{696A2C34-1D74-48B8-982B-1EDF0C52B76E}" destId="{EF7D0590-384B-4DA4-936A-D98706C7EB6B}" srcOrd="4" destOrd="0" parTransId="{E9A83CE9-7272-431A-A485-CC0A809CB0E7}" sibTransId="{23587792-DE92-41DC-A9A8-84E6C5CD7197}"/>
    <dgm:cxn modelId="{F65599F1-1880-40CA-BAB2-33807BA32769}" type="presOf" srcId="{EF7D0590-384B-4DA4-936A-D98706C7EB6B}" destId="{992FE6BD-92F9-4897-B0FC-B8FA303FDE83}" srcOrd="0" destOrd="0" presId="urn:microsoft.com/office/officeart/2018/2/layout/IconVerticalSolidList"/>
    <dgm:cxn modelId="{E98C5D52-B24A-44DA-B03D-0A587250EDCA}" type="presParOf" srcId="{DC6297A0-B6A3-4DFF-8DE4-5A3E0EE22404}" destId="{D297ABD1-8CCD-407D-89EA-A7A567D65B29}" srcOrd="0" destOrd="0" presId="urn:microsoft.com/office/officeart/2018/2/layout/IconVerticalSolidList"/>
    <dgm:cxn modelId="{68D7A58B-3E6E-4B7F-A661-61B9DE99C5D8}" type="presParOf" srcId="{D297ABD1-8CCD-407D-89EA-A7A567D65B29}" destId="{5AB241B9-1382-4CFA-8808-1DB95E4C675E}" srcOrd="0" destOrd="0" presId="urn:microsoft.com/office/officeart/2018/2/layout/IconVerticalSolidList"/>
    <dgm:cxn modelId="{9BDAD69A-FE9F-4206-987A-0572CE66CE8A}" type="presParOf" srcId="{D297ABD1-8CCD-407D-89EA-A7A567D65B29}" destId="{304C6AF0-F5F4-41DB-81E9-59DC28714864}" srcOrd="1" destOrd="0" presId="urn:microsoft.com/office/officeart/2018/2/layout/IconVerticalSolidList"/>
    <dgm:cxn modelId="{FEC7824F-26EB-4FC4-9C4E-D6214FB0BD0B}" type="presParOf" srcId="{D297ABD1-8CCD-407D-89EA-A7A567D65B29}" destId="{2727E65A-FB70-46F8-B171-F75DA34ECA62}" srcOrd="2" destOrd="0" presId="urn:microsoft.com/office/officeart/2018/2/layout/IconVerticalSolidList"/>
    <dgm:cxn modelId="{EDF930EE-684F-44FB-A772-CC1081DCE0EF}" type="presParOf" srcId="{D297ABD1-8CCD-407D-89EA-A7A567D65B29}" destId="{D9A0337B-26D4-4F27-86DA-DB4721F08F11}" srcOrd="3" destOrd="0" presId="urn:microsoft.com/office/officeart/2018/2/layout/IconVerticalSolidList"/>
    <dgm:cxn modelId="{D7CEC8B6-3CE8-4A4C-B788-D24A2F095B49}" type="presParOf" srcId="{DC6297A0-B6A3-4DFF-8DE4-5A3E0EE22404}" destId="{CBD4AB2A-070E-45C6-A586-93C18FF536A7}" srcOrd="1" destOrd="0" presId="urn:microsoft.com/office/officeart/2018/2/layout/IconVerticalSolidList"/>
    <dgm:cxn modelId="{ADE118ED-6F15-40B7-B202-CB1B0088B5BD}" type="presParOf" srcId="{DC6297A0-B6A3-4DFF-8DE4-5A3E0EE22404}" destId="{F89B873E-53D7-40EF-A5F8-004D67D8B563}" srcOrd="2" destOrd="0" presId="urn:microsoft.com/office/officeart/2018/2/layout/IconVerticalSolidList"/>
    <dgm:cxn modelId="{37676F04-2EC0-4A07-95B0-AEF14E2D1317}" type="presParOf" srcId="{F89B873E-53D7-40EF-A5F8-004D67D8B563}" destId="{635A049D-3DBE-41EA-96DF-E80BB588C32B}" srcOrd="0" destOrd="0" presId="urn:microsoft.com/office/officeart/2018/2/layout/IconVerticalSolidList"/>
    <dgm:cxn modelId="{D010D63B-D85B-4C1B-B8D7-16B88A6DA056}" type="presParOf" srcId="{F89B873E-53D7-40EF-A5F8-004D67D8B563}" destId="{10B92BF8-6DF0-40B5-865D-56F1FB6A1CCF}" srcOrd="1" destOrd="0" presId="urn:microsoft.com/office/officeart/2018/2/layout/IconVerticalSolidList"/>
    <dgm:cxn modelId="{A06305F0-E3DE-4EC5-8A10-D69FEFFA4E81}" type="presParOf" srcId="{F89B873E-53D7-40EF-A5F8-004D67D8B563}" destId="{9A38DF8E-533F-4085-A2C5-591F51FC3091}" srcOrd="2" destOrd="0" presId="urn:microsoft.com/office/officeart/2018/2/layout/IconVerticalSolidList"/>
    <dgm:cxn modelId="{2E693636-98D5-453D-92AD-D5B299493FF5}" type="presParOf" srcId="{F89B873E-53D7-40EF-A5F8-004D67D8B563}" destId="{73803ECE-ED53-4636-84DA-0943B0203A4A}" srcOrd="3" destOrd="0" presId="urn:microsoft.com/office/officeart/2018/2/layout/IconVerticalSolidList"/>
    <dgm:cxn modelId="{A677AFFD-47CF-47BB-9CC8-4CD22075F393}" type="presParOf" srcId="{DC6297A0-B6A3-4DFF-8DE4-5A3E0EE22404}" destId="{6248BC1C-8070-493A-9028-E6030AA725D5}" srcOrd="3" destOrd="0" presId="urn:microsoft.com/office/officeart/2018/2/layout/IconVerticalSolidList"/>
    <dgm:cxn modelId="{D9C97EF2-A92C-4317-970C-E0B76579ECD0}" type="presParOf" srcId="{DC6297A0-B6A3-4DFF-8DE4-5A3E0EE22404}" destId="{7A699CB6-035F-48B5-9D17-8A1C987AB3ED}" srcOrd="4" destOrd="0" presId="urn:microsoft.com/office/officeart/2018/2/layout/IconVerticalSolidList"/>
    <dgm:cxn modelId="{88F835F0-1C48-4CCD-8ECE-C5B15AD600B7}" type="presParOf" srcId="{7A699CB6-035F-48B5-9D17-8A1C987AB3ED}" destId="{A92D2085-841F-42B5-AA8E-53909F340EC3}" srcOrd="0" destOrd="0" presId="urn:microsoft.com/office/officeart/2018/2/layout/IconVerticalSolidList"/>
    <dgm:cxn modelId="{EE42934C-37FF-4E63-AB63-290D7D1D975C}" type="presParOf" srcId="{7A699CB6-035F-48B5-9D17-8A1C987AB3ED}" destId="{A77FCBAB-E89D-44BE-835E-8AB0BB9A664A}" srcOrd="1" destOrd="0" presId="urn:microsoft.com/office/officeart/2018/2/layout/IconVerticalSolidList"/>
    <dgm:cxn modelId="{79B47211-9383-4AD2-9B7D-E5F6332F2EE8}" type="presParOf" srcId="{7A699CB6-035F-48B5-9D17-8A1C987AB3ED}" destId="{AE415BA7-DBCA-4ED5-B2C6-FFB6E81B72B6}" srcOrd="2" destOrd="0" presId="urn:microsoft.com/office/officeart/2018/2/layout/IconVerticalSolidList"/>
    <dgm:cxn modelId="{E6C21A2B-ADE1-40FB-867A-759971E0633A}" type="presParOf" srcId="{7A699CB6-035F-48B5-9D17-8A1C987AB3ED}" destId="{02BBFC86-23DA-47C1-AB02-BE948E39368C}" srcOrd="3" destOrd="0" presId="urn:microsoft.com/office/officeart/2018/2/layout/IconVerticalSolidList"/>
    <dgm:cxn modelId="{2EF23122-2B85-40C8-AAD9-0C30F1FFDBC4}" type="presParOf" srcId="{DC6297A0-B6A3-4DFF-8DE4-5A3E0EE22404}" destId="{B4FBD6D9-12DF-4E0B-99BA-B3CA5ADE5093}" srcOrd="5" destOrd="0" presId="urn:microsoft.com/office/officeart/2018/2/layout/IconVerticalSolidList"/>
    <dgm:cxn modelId="{CED79FCF-C511-4179-8CF0-ECBCE1FB0C01}" type="presParOf" srcId="{DC6297A0-B6A3-4DFF-8DE4-5A3E0EE22404}" destId="{1016A4AF-FF71-4107-815F-5ABDC5F7FEBF}" srcOrd="6" destOrd="0" presId="urn:microsoft.com/office/officeart/2018/2/layout/IconVerticalSolidList"/>
    <dgm:cxn modelId="{6ED68637-D2DC-49C5-AD70-FA1685498206}" type="presParOf" srcId="{1016A4AF-FF71-4107-815F-5ABDC5F7FEBF}" destId="{A14B8BDC-61F0-45FE-8ADE-F117F73F40A3}" srcOrd="0" destOrd="0" presId="urn:microsoft.com/office/officeart/2018/2/layout/IconVerticalSolidList"/>
    <dgm:cxn modelId="{8402DE9D-0ACB-447F-8B01-06E8D3F6E99E}" type="presParOf" srcId="{1016A4AF-FF71-4107-815F-5ABDC5F7FEBF}" destId="{FFA5A8EB-68F4-4DB8-8976-90BCA1473A2E}" srcOrd="1" destOrd="0" presId="urn:microsoft.com/office/officeart/2018/2/layout/IconVerticalSolidList"/>
    <dgm:cxn modelId="{FBC2876D-24E2-45D7-A4DE-EBB979B01B1F}" type="presParOf" srcId="{1016A4AF-FF71-4107-815F-5ABDC5F7FEBF}" destId="{295623F5-8AED-4CBE-8B55-9498A55C4900}" srcOrd="2" destOrd="0" presId="urn:microsoft.com/office/officeart/2018/2/layout/IconVerticalSolidList"/>
    <dgm:cxn modelId="{755483C7-9B62-420E-9E4B-D0014AFB00A1}" type="presParOf" srcId="{1016A4AF-FF71-4107-815F-5ABDC5F7FEBF}" destId="{6E011CE3-BDA4-4662-BC54-053DA3EA63FE}" srcOrd="3" destOrd="0" presId="urn:microsoft.com/office/officeart/2018/2/layout/IconVerticalSolidList"/>
    <dgm:cxn modelId="{85D3EA9A-87B2-42CD-A689-E83B142C9185}" type="presParOf" srcId="{DC6297A0-B6A3-4DFF-8DE4-5A3E0EE22404}" destId="{C9834658-4CF6-41FB-A800-F7FC1B91537C}" srcOrd="7" destOrd="0" presId="urn:microsoft.com/office/officeart/2018/2/layout/IconVerticalSolidList"/>
    <dgm:cxn modelId="{A2D8A976-05F0-46BF-8D1F-A1A66B0DA9FA}" type="presParOf" srcId="{DC6297A0-B6A3-4DFF-8DE4-5A3E0EE22404}" destId="{A8B6F376-ACC6-47F0-9E8D-2862BE155E4D}" srcOrd="8" destOrd="0" presId="urn:microsoft.com/office/officeart/2018/2/layout/IconVerticalSolidList"/>
    <dgm:cxn modelId="{B45962BD-F3EC-43C9-8C37-22339150887C}" type="presParOf" srcId="{A8B6F376-ACC6-47F0-9E8D-2862BE155E4D}" destId="{77CB9A23-ED87-474E-874A-E4FE9971DF9D}" srcOrd="0" destOrd="0" presId="urn:microsoft.com/office/officeart/2018/2/layout/IconVerticalSolidList"/>
    <dgm:cxn modelId="{E7F420E2-7E83-4E8C-BEFB-8AAC2CE7ACBF}" type="presParOf" srcId="{A8B6F376-ACC6-47F0-9E8D-2862BE155E4D}" destId="{0EBE58E2-FC90-4600-8AC1-F33DAE7F0F8D}" srcOrd="1" destOrd="0" presId="urn:microsoft.com/office/officeart/2018/2/layout/IconVerticalSolidList"/>
    <dgm:cxn modelId="{D445781C-CECF-4D27-91E0-A70AB0C938AF}" type="presParOf" srcId="{A8B6F376-ACC6-47F0-9E8D-2862BE155E4D}" destId="{7D3DBF50-E284-47AC-B08C-07235B2DDF77}" srcOrd="2" destOrd="0" presId="urn:microsoft.com/office/officeart/2018/2/layout/IconVerticalSolidList"/>
    <dgm:cxn modelId="{293F1FE0-405C-46A1-87CD-4683B8C21E52}" type="presParOf" srcId="{A8B6F376-ACC6-47F0-9E8D-2862BE155E4D}" destId="{992FE6BD-92F9-4897-B0FC-B8FA303FDE8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9BFCB6-6281-489E-88B0-B3EA2F2B4051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C469429-5AD1-44DA-A87D-5E8552FE4CA5}">
      <dgm:prSet/>
      <dgm:spPr/>
      <dgm:t>
        <a:bodyPr/>
        <a:lstStyle/>
        <a:p>
          <a:r>
            <a:rPr lang="en-US"/>
            <a:t>Notify affected employees</a:t>
          </a:r>
        </a:p>
      </dgm:t>
    </dgm:pt>
    <dgm:pt modelId="{091C7128-0136-4A1B-8860-E63416C24A93}" type="parTrans" cxnId="{E5009764-E9E8-4829-A3F1-3CCEEE0422E7}">
      <dgm:prSet/>
      <dgm:spPr/>
      <dgm:t>
        <a:bodyPr/>
        <a:lstStyle/>
        <a:p>
          <a:endParaRPr lang="en-US"/>
        </a:p>
      </dgm:t>
    </dgm:pt>
    <dgm:pt modelId="{867DD597-AEA6-4561-BA65-060B0E149A35}" type="sibTrans" cxnId="{E5009764-E9E8-4829-A3F1-3CCEEE0422E7}">
      <dgm:prSet/>
      <dgm:spPr/>
      <dgm:t>
        <a:bodyPr/>
        <a:lstStyle/>
        <a:p>
          <a:endParaRPr lang="en-US"/>
        </a:p>
      </dgm:t>
    </dgm:pt>
    <dgm:pt modelId="{981140A3-76AA-4DDC-B7D2-643C925CA2B0}">
      <dgm:prSet/>
      <dgm:spPr/>
      <dgm:t>
        <a:bodyPr/>
        <a:lstStyle/>
        <a:p>
          <a:r>
            <a:rPr lang="en-US"/>
            <a:t>Shutdown equipment</a:t>
          </a:r>
        </a:p>
      </dgm:t>
    </dgm:pt>
    <dgm:pt modelId="{EBEFB05F-51B5-416C-8E48-B1E428AB65F4}" type="parTrans" cxnId="{96A3AC4A-E434-4E39-9128-9490A6F0CBE9}">
      <dgm:prSet/>
      <dgm:spPr/>
      <dgm:t>
        <a:bodyPr/>
        <a:lstStyle/>
        <a:p>
          <a:endParaRPr lang="en-US"/>
        </a:p>
      </dgm:t>
    </dgm:pt>
    <dgm:pt modelId="{1ED5474B-F48C-43FB-88E4-596B1AA4215E}" type="sibTrans" cxnId="{96A3AC4A-E434-4E39-9128-9490A6F0CBE9}">
      <dgm:prSet/>
      <dgm:spPr/>
      <dgm:t>
        <a:bodyPr/>
        <a:lstStyle/>
        <a:p>
          <a:endParaRPr lang="en-US"/>
        </a:p>
      </dgm:t>
    </dgm:pt>
    <dgm:pt modelId="{5E8A0FED-5864-49DC-B9B7-165FEE114980}">
      <dgm:prSet/>
      <dgm:spPr/>
      <dgm:t>
        <a:bodyPr/>
        <a:lstStyle/>
        <a:p>
          <a:r>
            <a:rPr lang="en-US"/>
            <a:t>Isolate equipment</a:t>
          </a:r>
        </a:p>
      </dgm:t>
    </dgm:pt>
    <dgm:pt modelId="{02548252-55A3-41C5-8DB9-8BFE3AAD7C9B}" type="parTrans" cxnId="{896DD578-1788-4266-9621-7BC1F6065F24}">
      <dgm:prSet/>
      <dgm:spPr/>
      <dgm:t>
        <a:bodyPr/>
        <a:lstStyle/>
        <a:p>
          <a:endParaRPr lang="en-US"/>
        </a:p>
      </dgm:t>
    </dgm:pt>
    <dgm:pt modelId="{5F8436F3-6531-4E66-B0C5-931E67AEA441}" type="sibTrans" cxnId="{896DD578-1788-4266-9621-7BC1F6065F24}">
      <dgm:prSet/>
      <dgm:spPr/>
      <dgm:t>
        <a:bodyPr/>
        <a:lstStyle/>
        <a:p>
          <a:endParaRPr lang="en-US"/>
        </a:p>
      </dgm:t>
    </dgm:pt>
    <dgm:pt modelId="{C10C5392-5D65-413A-A02B-A8D070D7EB1C}">
      <dgm:prSet/>
      <dgm:spPr/>
      <dgm:t>
        <a:bodyPr/>
        <a:lstStyle/>
        <a:p>
          <a:r>
            <a:rPr lang="en-US"/>
            <a:t>Apply LOTO hardware</a:t>
          </a:r>
        </a:p>
      </dgm:t>
    </dgm:pt>
    <dgm:pt modelId="{EDA32EE6-C579-4F90-8B6D-7FE6A0712BD1}" type="parTrans" cxnId="{5C0D8CC8-9471-41E3-800F-0C782B20A885}">
      <dgm:prSet/>
      <dgm:spPr/>
      <dgm:t>
        <a:bodyPr/>
        <a:lstStyle/>
        <a:p>
          <a:endParaRPr lang="en-US"/>
        </a:p>
      </dgm:t>
    </dgm:pt>
    <dgm:pt modelId="{F1AE1D7D-AAD9-47AA-838A-AE922FDAAED8}" type="sibTrans" cxnId="{5C0D8CC8-9471-41E3-800F-0C782B20A885}">
      <dgm:prSet/>
      <dgm:spPr/>
      <dgm:t>
        <a:bodyPr/>
        <a:lstStyle/>
        <a:p>
          <a:endParaRPr lang="en-US"/>
        </a:p>
      </dgm:t>
    </dgm:pt>
    <dgm:pt modelId="{C9F4AE06-53C7-4703-8090-960B7D2B953B}">
      <dgm:prSet/>
      <dgm:spPr/>
      <dgm:t>
        <a:bodyPr/>
        <a:lstStyle/>
        <a:p>
          <a:r>
            <a:rPr lang="en-US"/>
            <a:t>Perform service and maintenance work</a:t>
          </a:r>
        </a:p>
      </dgm:t>
    </dgm:pt>
    <dgm:pt modelId="{A8E30F76-8EC3-449A-A482-B808905DCF07}" type="parTrans" cxnId="{76054A56-032C-4504-85B7-185E228A50CC}">
      <dgm:prSet/>
      <dgm:spPr/>
      <dgm:t>
        <a:bodyPr/>
        <a:lstStyle/>
        <a:p>
          <a:endParaRPr lang="en-US"/>
        </a:p>
      </dgm:t>
    </dgm:pt>
    <dgm:pt modelId="{E3343366-5A16-4695-8CAA-2D916FEDA578}" type="sibTrans" cxnId="{76054A56-032C-4504-85B7-185E228A50CC}">
      <dgm:prSet/>
      <dgm:spPr/>
      <dgm:t>
        <a:bodyPr/>
        <a:lstStyle/>
        <a:p>
          <a:endParaRPr lang="en-US"/>
        </a:p>
      </dgm:t>
    </dgm:pt>
    <dgm:pt modelId="{5F3D8A63-FF8C-4BFF-BE8D-04AF22840427}">
      <dgm:prSet/>
      <dgm:spPr/>
      <dgm:t>
        <a:bodyPr/>
        <a:lstStyle/>
        <a:p>
          <a:r>
            <a:rPr lang="en-US"/>
            <a:t>Restarting equipment</a:t>
          </a:r>
        </a:p>
      </dgm:t>
    </dgm:pt>
    <dgm:pt modelId="{782A0E9D-3219-47F0-BE30-E4231DFAC1CD}" type="parTrans" cxnId="{4055311B-D794-415F-A5B8-092480EE4B9D}">
      <dgm:prSet/>
      <dgm:spPr/>
      <dgm:t>
        <a:bodyPr/>
        <a:lstStyle/>
        <a:p>
          <a:endParaRPr lang="en-US"/>
        </a:p>
      </dgm:t>
    </dgm:pt>
    <dgm:pt modelId="{FE14A224-35BD-473E-AC1B-C4BF43F02B1C}" type="sibTrans" cxnId="{4055311B-D794-415F-A5B8-092480EE4B9D}">
      <dgm:prSet/>
      <dgm:spPr/>
      <dgm:t>
        <a:bodyPr/>
        <a:lstStyle/>
        <a:p>
          <a:endParaRPr lang="en-US"/>
        </a:p>
      </dgm:t>
    </dgm:pt>
    <dgm:pt modelId="{97245885-71E7-4B49-A352-47BBF7164F15}">
      <dgm:prSet/>
      <dgm:spPr/>
      <dgm:t>
        <a:bodyPr/>
        <a:lstStyle/>
        <a:p>
          <a:r>
            <a:rPr lang="en-US"/>
            <a:t>Return to operation</a:t>
          </a:r>
        </a:p>
      </dgm:t>
    </dgm:pt>
    <dgm:pt modelId="{4455803D-51C1-4CE1-B7E9-5C6BDF7C9B64}" type="parTrans" cxnId="{F7D6054F-904E-4A89-8246-AC44E31CE870}">
      <dgm:prSet/>
      <dgm:spPr/>
      <dgm:t>
        <a:bodyPr/>
        <a:lstStyle/>
        <a:p>
          <a:endParaRPr lang="en-US"/>
        </a:p>
      </dgm:t>
    </dgm:pt>
    <dgm:pt modelId="{99A6D32B-2616-4D25-BF8B-E4ED1C63DB09}" type="sibTrans" cxnId="{F7D6054F-904E-4A89-8246-AC44E31CE870}">
      <dgm:prSet/>
      <dgm:spPr/>
      <dgm:t>
        <a:bodyPr/>
        <a:lstStyle/>
        <a:p>
          <a:endParaRPr lang="en-US"/>
        </a:p>
      </dgm:t>
    </dgm:pt>
    <dgm:pt modelId="{A1F31B94-B841-45ED-B821-ACC03E038023}" type="pres">
      <dgm:prSet presAssocID="{C89BFCB6-6281-489E-88B0-B3EA2F2B4051}" presName="Name0" presStyleCnt="0">
        <dgm:presLayoutVars>
          <dgm:dir/>
          <dgm:resizeHandles val="exact"/>
        </dgm:presLayoutVars>
      </dgm:prSet>
      <dgm:spPr/>
    </dgm:pt>
    <dgm:pt modelId="{36EBC007-5AFB-4C83-A02C-D795312A7DA2}" type="pres">
      <dgm:prSet presAssocID="{BC469429-5AD1-44DA-A87D-5E8552FE4CA5}" presName="node" presStyleLbl="node1" presStyleIdx="0" presStyleCnt="7">
        <dgm:presLayoutVars>
          <dgm:bulletEnabled val="1"/>
        </dgm:presLayoutVars>
      </dgm:prSet>
      <dgm:spPr/>
    </dgm:pt>
    <dgm:pt modelId="{4D0E4083-982E-4B1C-A384-C29B4428DA39}" type="pres">
      <dgm:prSet presAssocID="{867DD597-AEA6-4561-BA65-060B0E149A35}" presName="sibTrans" presStyleLbl="sibTrans1D1" presStyleIdx="0" presStyleCnt="6"/>
      <dgm:spPr/>
    </dgm:pt>
    <dgm:pt modelId="{E37C6F97-A800-4073-832D-F822D74BB5E6}" type="pres">
      <dgm:prSet presAssocID="{867DD597-AEA6-4561-BA65-060B0E149A35}" presName="connectorText" presStyleLbl="sibTrans1D1" presStyleIdx="0" presStyleCnt="6"/>
      <dgm:spPr/>
    </dgm:pt>
    <dgm:pt modelId="{4A698543-1E06-45F5-A358-B87756A19748}" type="pres">
      <dgm:prSet presAssocID="{981140A3-76AA-4DDC-B7D2-643C925CA2B0}" presName="node" presStyleLbl="node1" presStyleIdx="1" presStyleCnt="7">
        <dgm:presLayoutVars>
          <dgm:bulletEnabled val="1"/>
        </dgm:presLayoutVars>
      </dgm:prSet>
      <dgm:spPr/>
    </dgm:pt>
    <dgm:pt modelId="{18117CCC-8AF4-4C87-9587-13E61C5CEF1B}" type="pres">
      <dgm:prSet presAssocID="{1ED5474B-F48C-43FB-88E4-596B1AA4215E}" presName="sibTrans" presStyleLbl="sibTrans1D1" presStyleIdx="1" presStyleCnt="6"/>
      <dgm:spPr/>
    </dgm:pt>
    <dgm:pt modelId="{37CABF68-698D-428E-BE35-E72EC2FE460E}" type="pres">
      <dgm:prSet presAssocID="{1ED5474B-F48C-43FB-88E4-596B1AA4215E}" presName="connectorText" presStyleLbl="sibTrans1D1" presStyleIdx="1" presStyleCnt="6"/>
      <dgm:spPr/>
    </dgm:pt>
    <dgm:pt modelId="{7D863B32-70D9-46AC-96F5-312FBB9898BC}" type="pres">
      <dgm:prSet presAssocID="{5E8A0FED-5864-49DC-B9B7-165FEE114980}" presName="node" presStyleLbl="node1" presStyleIdx="2" presStyleCnt="7">
        <dgm:presLayoutVars>
          <dgm:bulletEnabled val="1"/>
        </dgm:presLayoutVars>
      </dgm:prSet>
      <dgm:spPr/>
    </dgm:pt>
    <dgm:pt modelId="{A709D2F0-565A-42A5-8C2B-4055A5907353}" type="pres">
      <dgm:prSet presAssocID="{5F8436F3-6531-4E66-B0C5-931E67AEA441}" presName="sibTrans" presStyleLbl="sibTrans1D1" presStyleIdx="2" presStyleCnt="6"/>
      <dgm:spPr/>
    </dgm:pt>
    <dgm:pt modelId="{A6E3BD3F-F290-4A62-B62B-100DDAE9537C}" type="pres">
      <dgm:prSet presAssocID="{5F8436F3-6531-4E66-B0C5-931E67AEA441}" presName="connectorText" presStyleLbl="sibTrans1D1" presStyleIdx="2" presStyleCnt="6"/>
      <dgm:spPr/>
    </dgm:pt>
    <dgm:pt modelId="{B7A8B167-1554-49BD-BC6B-FD59914A5F51}" type="pres">
      <dgm:prSet presAssocID="{C10C5392-5D65-413A-A02B-A8D070D7EB1C}" presName="node" presStyleLbl="node1" presStyleIdx="3" presStyleCnt="7">
        <dgm:presLayoutVars>
          <dgm:bulletEnabled val="1"/>
        </dgm:presLayoutVars>
      </dgm:prSet>
      <dgm:spPr/>
    </dgm:pt>
    <dgm:pt modelId="{F3F9767C-A7C4-424D-A327-DB8DD260561C}" type="pres">
      <dgm:prSet presAssocID="{F1AE1D7D-AAD9-47AA-838A-AE922FDAAED8}" presName="sibTrans" presStyleLbl="sibTrans1D1" presStyleIdx="3" presStyleCnt="6"/>
      <dgm:spPr/>
    </dgm:pt>
    <dgm:pt modelId="{7F78373F-3AA1-48A1-BE60-D3F31826D12B}" type="pres">
      <dgm:prSet presAssocID="{F1AE1D7D-AAD9-47AA-838A-AE922FDAAED8}" presName="connectorText" presStyleLbl="sibTrans1D1" presStyleIdx="3" presStyleCnt="6"/>
      <dgm:spPr/>
    </dgm:pt>
    <dgm:pt modelId="{C6422829-5009-481C-AFE3-E679616C87E1}" type="pres">
      <dgm:prSet presAssocID="{C9F4AE06-53C7-4703-8090-960B7D2B953B}" presName="node" presStyleLbl="node1" presStyleIdx="4" presStyleCnt="7">
        <dgm:presLayoutVars>
          <dgm:bulletEnabled val="1"/>
        </dgm:presLayoutVars>
      </dgm:prSet>
      <dgm:spPr/>
    </dgm:pt>
    <dgm:pt modelId="{C1C6ABFF-E5FC-4A9D-9EBA-2302353B1BB7}" type="pres">
      <dgm:prSet presAssocID="{E3343366-5A16-4695-8CAA-2D916FEDA578}" presName="sibTrans" presStyleLbl="sibTrans1D1" presStyleIdx="4" presStyleCnt="6"/>
      <dgm:spPr/>
    </dgm:pt>
    <dgm:pt modelId="{CEF2369E-0114-43F8-84AB-8B28753B3EED}" type="pres">
      <dgm:prSet presAssocID="{E3343366-5A16-4695-8CAA-2D916FEDA578}" presName="connectorText" presStyleLbl="sibTrans1D1" presStyleIdx="4" presStyleCnt="6"/>
      <dgm:spPr/>
    </dgm:pt>
    <dgm:pt modelId="{9E6E5FDF-E86E-4C42-ADC2-CAA1166BB639}" type="pres">
      <dgm:prSet presAssocID="{5F3D8A63-FF8C-4BFF-BE8D-04AF22840427}" presName="node" presStyleLbl="node1" presStyleIdx="5" presStyleCnt="7">
        <dgm:presLayoutVars>
          <dgm:bulletEnabled val="1"/>
        </dgm:presLayoutVars>
      </dgm:prSet>
      <dgm:spPr/>
    </dgm:pt>
    <dgm:pt modelId="{4E3524AC-CD27-407C-9EC0-87375ACFBBDC}" type="pres">
      <dgm:prSet presAssocID="{FE14A224-35BD-473E-AC1B-C4BF43F02B1C}" presName="sibTrans" presStyleLbl="sibTrans1D1" presStyleIdx="5" presStyleCnt="6"/>
      <dgm:spPr/>
    </dgm:pt>
    <dgm:pt modelId="{5458B89B-D711-48BC-95A1-75303661947E}" type="pres">
      <dgm:prSet presAssocID="{FE14A224-35BD-473E-AC1B-C4BF43F02B1C}" presName="connectorText" presStyleLbl="sibTrans1D1" presStyleIdx="5" presStyleCnt="6"/>
      <dgm:spPr/>
    </dgm:pt>
    <dgm:pt modelId="{0B1C66CC-C34B-487D-BDC5-F2E068DBD6F4}" type="pres">
      <dgm:prSet presAssocID="{97245885-71E7-4B49-A352-47BBF7164F15}" presName="node" presStyleLbl="node1" presStyleIdx="6" presStyleCnt="7">
        <dgm:presLayoutVars>
          <dgm:bulletEnabled val="1"/>
        </dgm:presLayoutVars>
      </dgm:prSet>
      <dgm:spPr/>
    </dgm:pt>
  </dgm:ptLst>
  <dgm:cxnLst>
    <dgm:cxn modelId="{2039AA03-C6A7-4D0E-95FD-A40F101D66B6}" type="presOf" srcId="{97245885-71E7-4B49-A352-47BBF7164F15}" destId="{0B1C66CC-C34B-487D-BDC5-F2E068DBD6F4}" srcOrd="0" destOrd="0" presId="urn:microsoft.com/office/officeart/2016/7/layout/RepeatingBendingProcessNew"/>
    <dgm:cxn modelId="{8881210A-59C9-4BB1-B4EE-133FADF436A8}" type="presOf" srcId="{FE14A224-35BD-473E-AC1B-C4BF43F02B1C}" destId="{5458B89B-D711-48BC-95A1-75303661947E}" srcOrd="1" destOrd="0" presId="urn:microsoft.com/office/officeart/2016/7/layout/RepeatingBendingProcessNew"/>
    <dgm:cxn modelId="{4055311B-D794-415F-A5B8-092480EE4B9D}" srcId="{C89BFCB6-6281-489E-88B0-B3EA2F2B4051}" destId="{5F3D8A63-FF8C-4BFF-BE8D-04AF22840427}" srcOrd="5" destOrd="0" parTransId="{782A0E9D-3219-47F0-BE30-E4231DFAC1CD}" sibTransId="{FE14A224-35BD-473E-AC1B-C4BF43F02B1C}"/>
    <dgm:cxn modelId="{DA226A24-6F79-4915-899C-4CC623EA18D1}" type="presOf" srcId="{E3343366-5A16-4695-8CAA-2D916FEDA578}" destId="{CEF2369E-0114-43F8-84AB-8B28753B3EED}" srcOrd="1" destOrd="0" presId="urn:microsoft.com/office/officeart/2016/7/layout/RepeatingBendingProcessNew"/>
    <dgm:cxn modelId="{A9D4642C-D15B-4312-85A0-0BD3CAFAA94E}" type="presOf" srcId="{BC469429-5AD1-44DA-A87D-5E8552FE4CA5}" destId="{36EBC007-5AFB-4C83-A02C-D795312A7DA2}" srcOrd="0" destOrd="0" presId="urn:microsoft.com/office/officeart/2016/7/layout/RepeatingBendingProcessNew"/>
    <dgm:cxn modelId="{C35B7B43-E947-4AF7-9BFB-ADF451AAE811}" type="presOf" srcId="{C89BFCB6-6281-489E-88B0-B3EA2F2B4051}" destId="{A1F31B94-B841-45ED-B821-ACC03E038023}" srcOrd="0" destOrd="0" presId="urn:microsoft.com/office/officeart/2016/7/layout/RepeatingBendingProcessNew"/>
    <dgm:cxn modelId="{E5009764-E9E8-4829-A3F1-3CCEEE0422E7}" srcId="{C89BFCB6-6281-489E-88B0-B3EA2F2B4051}" destId="{BC469429-5AD1-44DA-A87D-5E8552FE4CA5}" srcOrd="0" destOrd="0" parTransId="{091C7128-0136-4A1B-8860-E63416C24A93}" sibTransId="{867DD597-AEA6-4561-BA65-060B0E149A35}"/>
    <dgm:cxn modelId="{74FA1D67-7634-4C2D-83FA-83E911E276BA}" type="presOf" srcId="{F1AE1D7D-AAD9-47AA-838A-AE922FDAAED8}" destId="{7F78373F-3AA1-48A1-BE60-D3F31826D12B}" srcOrd="1" destOrd="0" presId="urn:microsoft.com/office/officeart/2016/7/layout/RepeatingBendingProcessNew"/>
    <dgm:cxn modelId="{96A3AC4A-E434-4E39-9128-9490A6F0CBE9}" srcId="{C89BFCB6-6281-489E-88B0-B3EA2F2B4051}" destId="{981140A3-76AA-4DDC-B7D2-643C925CA2B0}" srcOrd="1" destOrd="0" parTransId="{EBEFB05F-51B5-416C-8E48-B1E428AB65F4}" sibTransId="{1ED5474B-F48C-43FB-88E4-596B1AA4215E}"/>
    <dgm:cxn modelId="{46530D6C-E861-4C14-926A-C7049BF13F2A}" type="presOf" srcId="{C9F4AE06-53C7-4703-8090-960B7D2B953B}" destId="{C6422829-5009-481C-AFE3-E679616C87E1}" srcOrd="0" destOrd="0" presId="urn:microsoft.com/office/officeart/2016/7/layout/RepeatingBendingProcessNew"/>
    <dgm:cxn modelId="{77D7476C-274F-4F05-85BD-A787354D951F}" type="presOf" srcId="{5F8436F3-6531-4E66-B0C5-931E67AEA441}" destId="{A6E3BD3F-F290-4A62-B62B-100DDAE9537C}" srcOrd="1" destOrd="0" presId="urn:microsoft.com/office/officeart/2016/7/layout/RepeatingBendingProcessNew"/>
    <dgm:cxn modelId="{0301036D-7997-4E92-B6DC-4E07F3A494A7}" type="presOf" srcId="{867DD597-AEA6-4561-BA65-060B0E149A35}" destId="{4D0E4083-982E-4B1C-A384-C29B4428DA39}" srcOrd="0" destOrd="0" presId="urn:microsoft.com/office/officeart/2016/7/layout/RepeatingBendingProcessNew"/>
    <dgm:cxn modelId="{F7D6054F-904E-4A89-8246-AC44E31CE870}" srcId="{C89BFCB6-6281-489E-88B0-B3EA2F2B4051}" destId="{97245885-71E7-4B49-A352-47BBF7164F15}" srcOrd="6" destOrd="0" parTransId="{4455803D-51C1-4CE1-B7E9-5C6BDF7C9B64}" sibTransId="{99A6D32B-2616-4D25-BF8B-E4ED1C63DB09}"/>
    <dgm:cxn modelId="{76054A56-032C-4504-85B7-185E228A50CC}" srcId="{C89BFCB6-6281-489E-88B0-B3EA2F2B4051}" destId="{C9F4AE06-53C7-4703-8090-960B7D2B953B}" srcOrd="4" destOrd="0" parTransId="{A8E30F76-8EC3-449A-A482-B808905DCF07}" sibTransId="{E3343366-5A16-4695-8CAA-2D916FEDA578}"/>
    <dgm:cxn modelId="{896DD578-1788-4266-9621-7BC1F6065F24}" srcId="{C89BFCB6-6281-489E-88B0-B3EA2F2B4051}" destId="{5E8A0FED-5864-49DC-B9B7-165FEE114980}" srcOrd="2" destOrd="0" parTransId="{02548252-55A3-41C5-8DB9-8BFE3AAD7C9B}" sibTransId="{5F8436F3-6531-4E66-B0C5-931E67AEA441}"/>
    <dgm:cxn modelId="{48A92883-90F9-4501-8E1F-80753CAC71C5}" type="presOf" srcId="{5E8A0FED-5864-49DC-B9B7-165FEE114980}" destId="{7D863B32-70D9-46AC-96F5-312FBB9898BC}" srcOrd="0" destOrd="0" presId="urn:microsoft.com/office/officeart/2016/7/layout/RepeatingBendingProcessNew"/>
    <dgm:cxn modelId="{A8A5878F-12B8-441B-A572-C991E239C702}" type="presOf" srcId="{F1AE1D7D-AAD9-47AA-838A-AE922FDAAED8}" destId="{F3F9767C-A7C4-424D-A327-DB8DD260561C}" srcOrd="0" destOrd="0" presId="urn:microsoft.com/office/officeart/2016/7/layout/RepeatingBendingProcessNew"/>
    <dgm:cxn modelId="{CAC2A791-B4D8-4100-AE2B-85D63AA28008}" type="presOf" srcId="{E3343366-5A16-4695-8CAA-2D916FEDA578}" destId="{C1C6ABFF-E5FC-4A9D-9EBA-2302353B1BB7}" srcOrd="0" destOrd="0" presId="urn:microsoft.com/office/officeart/2016/7/layout/RepeatingBendingProcessNew"/>
    <dgm:cxn modelId="{0FB7F796-DD05-4CE5-879D-8C63F5B83C34}" type="presOf" srcId="{1ED5474B-F48C-43FB-88E4-596B1AA4215E}" destId="{18117CCC-8AF4-4C87-9587-13E61C5CEF1B}" srcOrd="0" destOrd="0" presId="urn:microsoft.com/office/officeart/2016/7/layout/RepeatingBendingProcessNew"/>
    <dgm:cxn modelId="{D6114ABB-9C75-4147-BF9F-08F872E7E07F}" type="presOf" srcId="{981140A3-76AA-4DDC-B7D2-643C925CA2B0}" destId="{4A698543-1E06-45F5-A358-B87756A19748}" srcOrd="0" destOrd="0" presId="urn:microsoft.com/office/officeart/2016/7/layout/RepeatingBendingProcessNew"/>
    <dgm:cxn modelId="{5C0D8CC8-9471-41E3-800F-0C782B20A885}" srcId="{C89BFCB6-6281-489E-88B0-B3EA2F2B4051}" destId="{C10C5392-5D65-413A-A02B-A8D070D7EB1C}" srcOrd="3" destOrd="0" parTransId="{EDA32EE6-C579-4F90-8B6D-7FE6A0712BD1}" sibTransId="{F1AE1D7D-AAD9-47AA-838A-AE922FDAAED8}"/>
    <dgm:cxn modelId="{EFBDA6CB-19EB-4157-80A9-425A29892C7E}" type="presOf" srcId="{C10C5392-5D65-413A-A02B-A8D070D7EB1C}" destId="{B7A8B167-1554-49BD-BC6B-FD59914A5F51}" srcOrd="0" destOrd="0" presId="urn:microsoft.com/office/officeart/2016/7/layout/RepeatingBendingProcessNew"/>
    <dgm:cxn modelId="{33440BDC-FD8F-48F6-8450-CC2471DA6A95}" type="presOf" srcId="{867DD597-AEA6-4561-BA65-060B0E149A35}" destId="{E37C6F97-A800-4073-832D-F822D74BB5E6}" srcOrd="1" destOrd="0" presId="urn:microsoft.com/office/officeart/2016/7/layout/RepeatingBendingProcessNew"/>
    <dgm:cxn modelId="{BF2097DF-11FB-47AC-918C-77983CEC38FB}" type="presOf" srcId="{1ED5474B-F48C-43FB-88E4-596B1AA4215E}" destId="{37CABF68-698D-428E-BE35-E72EC2FE460E}" srcOrd="1" destOrd="0" presId="urn:microsoft.com/office/officeart/2016/7/layout/RepeatingBendingProcessNew"/>
    <dgm:cxn modelId="{CB2457F9-EF5E-4C2E-959F-C0039EFA4EE3}" type="presOf" srcId="{5F3D8A63-FF8C-4BFF-BE8D-04AF22840427}" destId="{9E6E5FDF-E86E-4C42-ADC2-CAA1166BB639}" srcOrd="0" destOrd="0" presId="urn:microsoft.com/office/officeart/2016/7/layout/RepeatingBendingProcessNew"/>
    <dgm:cxn modelId="{080B2BFC-5455-4558-A18C-673BDB3FBEE6}" type="presOf" srcId="{FE14A224-35BD-473E-AC1B-C4BF43F02B1C}" destId="{4E3524AC-CD27-407C-9EC0-87375ACFBBDC}" srcOrd="0" destOrd="0" presId="urn:microsoft.com/office/officeart/2016/7/layout/RepeatingBendingProcessNew"/>
    <dgm:cxn modelId="{C27D01FF-325B-49F6-B142-240A726F06AC}" type="presOf" srcId="{5F8436F3-6531-4E66-B0C5-931E67AEA441}" destId="{A709D2F0-565A-42A5-8C2B-4055A5907353}" srcOrd="0" destOrd="0" presId="urn:microsoft.com/office/officeart/2016/7/layout/RepeatingBendingProcessNew"/>
    <dgm:cxn modelId="{EF7AA95D-36F7-41D1-8AB2-3E763E22E594}" type="presParOf" srcId="{A1F31B94-B841-45ED-B821-ACC03E038023}" destId="{36EBC007-5AFB-4C83-A02C-D795312A7DA2}" srcOrd="0" destOrd="0" presId="urn:microsoft.com/office/officeart/2016/7/layout/RepeatingBendingProcessNew"/>
    <dgm:cxn modelId="{47C713B6-2555-4279-A853-027B8D1E239B}" type="presParOf" srcId="{A1F31B94-B841-45ED-B821-ACC03E038023}" destId="{4D0E4083-982E-4B1C-A384-C29B4428DA39}" srcOrd="1" destOrd="0" presId="urn:microsoft.com/office/officeart/2016/7/layout/RepeatingBendingProcessNew"/>
    <dgm:cxn modelId="{F4F919CA-9891-410A-B128-40C3711CA1F4}" type="presParOf" srcId="{4D0E4083-982E-4B1C-A384-C29B4428DA39}" destId="{E37C6F97-A800-4073-832D-F822D74BB5E6}" srcOrd="0" destOrd="0" presId="urn:microsoft.com/office/officeart/2016/7/layout/RepeatingBendingProcessNew"/>
    <dgm:cxn modelId="{558CA483-3A0D-48FE-89E4-376D9FB4BC03}" type="presParOf" srcId="{A1F31B94-B841-45ED-B821-ACC03E038023}" destId="{4A698543-1E06-45F5-A358-B87756A19748}" srcOrd="2" destOrd="0" presId="urn:microsoft.com/office/officeart/2016/7/layout/RepeatingBendingProcessNew"/>
    <dgm:cxn modelId="{7DBBC709-38B4-4114-8290-2D90A2ECB1FF}" type="presParOf" srcId="{A1F31B94-B841-45ED-B821-ACC03E038023}" destId="{18117CCC-8AF4-4C87-9587-13E61C5CEF1B}" srcOrd="3" destOrd="0" presId="urn:microsoft.com/office/officeart/2016/7/layout/RepeatingBendingProcessNew"/>
    <dgm:cxn modelId="{40F75D5C-30A3-48FE-8C74-4EF90115AD7B}" type="presParOf" srcId="{18117CCC-8AF4-4C87-9587-13E61C5CEF1B}" destId="{37CABF68-698D-428E-BE35-E72EC2FE460E}" srcOrd="0" destOrd="0" presId="urn:microsoft.com/office/officeart/2016/7/layout/RepeatingBendingProcessNew"/>
    <dgm:cxn modelId="{757691FD-BF99-46D0-B70F-60F49F435B44}" type="presParOf" srcId="{A1F31B94-B841-45ED-B821-ACC03E038023}" destId="{7D863B32-70D9-46AC-96F5-312FBB9898BC}" srcOrd="4" destOrd="0" presId="urn:microsoft.com/office/officeart/2016/7/layout/RepeatingBendingProcessNew"/>
    <dgm:cxn modelId="{9C77C3DE-35FF-49E6-BA4A-101E0F877192}" type="presParOf" srcId="{A1F31B94-B841-45ED-B821-ACC03E038023}" destId="{A709D2F0-565A-42A5-8C2B-4055A5907353}" srcOrd="5" destOrd="0" presId="urn:microsoft.com/office/officeart/2016/7/layout/RepeatingBendingProcessNew"/>
    <dgm:cxn modelId="{22870204-AC9E-41C4-B693-692A94469447}" type="presParOf" srcId="{A709D2F0-565A-42A5-8C2B-4055A5907353}" destId="{A6E3BD3F-F290-4A62-B62B-100DDAE9537C}" srcOrd="0" destOrd="0" presId="urn:microsoft.com/office/officeart/2016/7/layout/RepeatingBendingProcessNew"/>
    <dgm:cxn modelId="{C15A4369-4923-4C54-8ECF-6D5FF6FBD210}" type="presParOf" srcId="{A1F31B94-B841-45ED-B821-ACC03E038023}" destId="{B7A8B167-1554-49BD-BC6B-FD59914A5F51}" srcOrd="6" destOrd="0" presId="urn:microsoft.com/office/officeart/2016/7/layout/RepeatingBendingProcessNew"/>
    <dgm:cxn modelId="{B138F424-F7B9-485F-B99E-19B6D0853FFA}" type="presParOf" srcId="{A1F31B94-B841-45ED-B821-ACC03E038023}" destId="{F3F9767C-A7C4-424D-A327-DB8DD260561C}" srcOrd="7" destOrd="0" presId="urn:microsoft.com/office/officeart/2016/7/layout/RepeatingBendingProcessNew"/>
    <dgm:cxn modelId="{EC5196AF-0D68-425F-BC57-3DB724CD05DF}" type="presParOf" srcId="{F3F9767C-A7C4-424D-A327-DB8DD260561C}" destId="{7F78373F-3AA1-48A1-BE60-D3F31826D12B}" srcOrd="0" destOrd="0" presId="urn:microsoft.com/office/officeart/2016/7/layout/RepeatingBendingProcessNew"/>
    <dgm:cxn modelId="{00AA7ACC-9EFC-4063-80E3-9FBE09BB0009}" type="presParOf" srcId="{A1F31B94-B841-45ED-B821-ACC03E038023}" destId="{C6422829-5009-481C-AFE3-E679616C87E1}" srcOrd="8" destOrd="0" presId="urn:microsoft.com/office/officeart/2016/7/layout/RepeatingBendingProcessNew"/>
    <dgm:cxn modelId="{EB7A0338-7FD5-4EF3-98E8-928578A47813}" type="presParOf" srcId="{A1F31B94-B841-45ED-B821-ACC03E038023}" destId="{C1C6ABFF-E5FC-4A9D-9EBA-2302353B1BB7}" srcOrd="9" destOrd="0" presId="urn:microsoft.com/office/officeart/2016/7/layout/RepeatingBendingProcessNew"/>
    <dgm:cxn modelId="{666AE42C-C9F3-42B7-95F1-FBBC210E464F}" type="presParOf" srcId="{C1C6ABFF-E5FC-4A9D-9EBA-2302353B1BB7}" destId="{CEF2369E-0114-43F8-84AB-8B28753B3EED}" srcOrd="0" destOrd="0" presId="urn:microsoft.com/office/officeart/2016/7/layout/RepeatingBendingProcessNew"/>
    <dgm:cxn modelId="{B60435FD-1FE0-4FF6-B4DF-7AF1C911C7D7}" type="presParOf" srcId="{A1F31B94-B841-45ED-B821-ACC03E038023}" destId="{9E6E5FDF-E86E-4C42-ADC2-CAA1166BB639}" srcOrd="10" destOrd="0" presId="urn:microsoft.com/office/officeart/2016/7/layout/RepeatingBendingProcessNew"/>
    <dgm:cxn modelId="{C8735928-3F61-46DD-AA80-049709809DEA}" type="presParOf" srcId="{A1F31B94-B841-45ED-B821-ACC03E038023}" destId="{4E3524AC-CD27-407C-9EC0-87375ACFBBDC}" srcOrd="11" destOrd="0" presId="urn:microsoft.com/office/officeart/2016/7/layout/RepeatingBendingProcessNew"/>
    <dgm:cxn modelId="{4F5BC605-8E13-4951-82A2-AA5640371CF4}" type="presParOf" srcId="{4E3524AC-CD27-407C-9EC0-87375ACFBBDC}" destId="{5458B89B-D711-48BC-95A1-75303661947E}" srcOrd="0" destOrd="0" presId="urn:microsoft.com/office/officeart/2016/7/layout/RepeatingBendingProcessNew"/>
    <dgm:cxn modelId="{7E03ECA8-358C-4CE0-9637-2D80EFD3EF22}" type="presParOf" srcId="{A1F31B94-B841-45ED-B821-ACC03E038023}" destId="{0B1C66CC-C34B-487D-BDC5-F2E068DBD6F4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951590-07D9-44A6-BD20-C1727BB6468D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A1926C0-6B3A-4D34-A0D8-842F516970D6}">
      <dgm:prSet/>
      <dgm:spPr/>
      <dgm:t>
        <a:bodyPr/>
        <a:lstStyle/>
        <a:p>
          <a:r>
            <a:rPr lang="en-US"/>
            <a:t>Barriers</a:t>
          </a:r>
        </a:p>
      </dgm:t>
    </dgm:pt>
    <dgm:pt modelId="{2C4567F8-7C0C-4FC5-B59E-C2EAE1DB37EA}" type="parTrans" cxnId="{EAE7B291-5AD4-40BD-8D1A-A7FB0D1F12F4}">
      <dgm:prSet/>
      <dgm:spPr/>
      <dgm:t>
        <a:bodyPr/>
        <a:lstStyle/>
        <a:p>
          <a:endParaRPr lang="en-US"/>
        </a:p>
      </dgm:t>
    </dgm:pt>
    <dgm:pt modelId="{819821E8-E8A1-48D7-81D0-0CF82F481DAF}" type="sibTrans" cxnId="{EAE7B291-5AD4-40BD-8D1A-A7FB0D1F12F4}">
      <dgm:prSet/>
      <dgm:spPr/>
      <dgm:t>
        <a:bodyPr/>
        <a:lstStyle/>
        <a:p>
          <a:endParaRPr lang="en-US"/>
        </a:p>
      </dgm:t>
    </dgm:pt>
    <dgm:pt modelId="{91D5CBAF-74F5-4782-B4A4-683E18BDE18E}">
      <dgm:prSet/>
      <dgm:spPr/>
      <dgm:t>
        <a:bodyPr/>
        <a:lstStyle/>
        <a:p>
          <a:r>
            <a:rPr lang="en-US" dirty="0"/>
            <a:t>Physical barrier to stop employees from reaching a hazard area (can be fixed or adjustable)</a:t>
          </a:r>
        </a:p>
      </dgm:t>
    </dgm:pt>
    <dgm:pt modelId="{FD8C5FDD-1CD7-4CA4-94EC-4EFB0EEEC132}" type="parTrans" cxnId="{79D38CAF-2C25-4EFC-B61D-30E4186F853F}">
      <dgm:prSet/>
      <dgm:spPr/>
      <dgm:t>
        <a:bodyPr/>
        <a:lstStyle/>
        <a:p>
          <a:endParaRPr lang="en-US"/>
        </a:p>
      </dgm:t>
    </dgm:pt>
    <dgm:pt modelId="{779C7A19-1607-4427-891A-F80380098856}" type="sibTrans" cxnId="{79D38CAF-2C25-4EFC-B61D-30E4186F853F}">
      <dgm:prSet/>
      <dgm:spPr/>
      <dgm:t>
        <a:bodyPr/>
        <a:lstStyle/>
        <a:p>
          <a:endParaRPr lang="en-US"/>
        </a:p>
      </dgm:t>
    </dgm:pt>
    <dgm:pt modelId="{0263FF76-415C-481A-9AC1-DEBA0B68269C}">
      <dgm:prSet/>
      <dgm:spPr/>
      <dgm:t>
        <a:bodyPr/>
        <a:lstStyle/>
        <a:p>
          <a:r>
            <a:rPr lang="en-US" dirty="0"/>
            <a:t>Device</a:t>
          </a:r>
        </a:p>
      </dgm:t>
    </dgm:pt>
    <dgm:pt modelId="{31255ECC-F3CD-4EF5-8167-4BD851FE6A5F}" type="parTrans" cxnId="{9D04284B-EF53-4B86-8FE9-C72DFC9BB5A7}">
      <dgm:prSet/>
      <dgm:spPr/>
      <dgm:t>
        <a:bodyPr/>
        <a:lstStyle/>
        <a:p>
          <a:endParaRPr lang="en-US"/>
        </a:p>
      </dgm:t>
    </dgm:pt>
    <dgm:pt modelId="{C56AEE2E-1B29-48E8-94A3-CE4EF4A966ED}" type="sibTrans" cxnId="{9D04284B-EF53-4B86-8FE9-C72DFC9BB5A7}">
      <dgm:prSet/>
      <dgm:spPr/>
      <dgm:t>
        <a:bodyPr/>
        <a:lstStyle/>
        <a:p>
          <a:endParaRPr lang="en-US"/>
        </a:p>
      </dgm:t>
    </dgm:pt>
    <dgm:pt modelId="{D255C395-3A10-4F7C-8005-1BFF6857E3CB}">
      <dgm:prSet/>
      <dgm:spPr/>
      <dgm:t>
        <a:bodyPr/>
        <a:lstStyle/>
        <a:p>
          <a:r>
            <a:rPr lang="en-US"/>
            <a:t>Production controls or devices to stop machine (two-hand trip, light curtains, trip wire, etc.)</a:t>
          </a:r>
        </a:p>
      </dgm:t>
    </dgm:pt>
    <dgm:pt modelId="{26C92FB9-606F-40FA-A1E1-670CAE3CE66B}" type="parTrans" cxnId="{FECE275C-3398-4F90-A02B-3B1C601BA821}">
      <dgm:prSet/>
      <dgm:spPr/>
      <dgm:t>
        <a:bodyPr/>
        <a:lstStyle/>
        <a:p>
          <a:endParaRPr lang="en-US"/>
        </a:p>
      </dgm:t>
    </dgm:pt>
    <dgm:pt modelId="{F62C49FE-EB34-4B45-B3A0-EA08EC68FC26}" type="sibTrans" cxnId="{FECE275C-3398-4F90-A02B-3B1C601BA821}">
      <dgm:prSet/>
      <dgm:spPr/>
      <dgm:t>
        <a:bodyPr/>
        <a:lstStyle/>
        <a:p>
          <a:endParaRPr lang="en-US"/>
        </a:p>
      </dgm:t>
    </dgm:pt>
    <dgm:pt modelId="{5C7A4C89-CA6D-4C34-BFB9-CE1E8B03A7A5}">
      <dgm:prSet/>
      <dgm:spPr/>
      <dgm:t>
        <a:bodyPr/>
        <a:lstStyle/>
        <a:p>
          <a:r>
            <a:rPr lang="en-US"/>
            <a:t>Proximity</a:t>
          </a:r>
        </a:p>
      </dgm:t>
    </dgm:pt>
    <dgm:pt modelId="{308ADCD7-ADF6-4FD1-AC69-562AC92E0E3B}" type="parTrans" cxnId="{72183D82-00F8-4B8E-8D27-D8936516DAF6}">
      <dgm:prSet/>
      <dgm:spPr/>
      <dgm:t>
        <a:bodyPr/>
        <a:lstStyle/>
        <a:p>
          <a:endParaRPr lang="en-US"/>
        </a:p>
      </dgm:t>
    </dgm:pt>
    <dgm:pt modelId="{20BCF6D4-E365-449B-A46F-01E2A8C26C97}" type="sibTrans" cxnId="{72183D82-00F8-4B8E-8D27-D8936516DAF6}">
      <dgm:prSet/>
      <dgm:spPr/>
      <dgm:t>
        <a:bodyPr/>
        <a:lstStyle/>
        <a:p>
          <a:endParaRPr lang="en-US"/>
        </a:p>
      </dgm:t>
    </dgm:pt>
    <dgm:pt modelId="{5945C599-7889-4C2A-9D94-14F24A8E8D23}">
      <dgm:prSet/>
      <dgm:spPr/>
      <dgm:t>
        <a:bodyPr/>
        <a:lstStyle/>
        <a:p>
          <a:r>
            <a:rPr lang="en-US" dirty="0"/>
            <a:t>Only applies vertically for unprotected fan blades (7’ above walking working surface)</a:t>
          </a:r>
        </a:p>
      </dgm:t>
    </dgm:pt>
    <dgm:pt modelId="{0854BF14-9869-43EC-B4FF-FAD2723F41D6}" type="parTrans" cxnId="{608F8D0A-0062-409D-B060-11D07695B51B}">
      <dgm:prSet/>
      <dgm:spPr/>
      <dgm:t>
        <a:bodyPr/>
        <a:lstStyle/>
        <a:p>
          <a:endParaRPr lang="en-US"/>
        </a:p>
      </dgm:t>
    </dgm:pt>
    <dgm:pt modelId="{C772C2C9-E2B2-4382-8E7E-F534B0AD8AFB}" type="sibTrans" cxnId="{608F8D0A-0062-409D-B060-11D07695B51B}">
      <dgm:prSet/>
      <dgm:spPr/>
      <dgm:t>
        <a:bodyPr/>
        <a:lstStyle/>
        <a:p>
          <a:endParaRPr lang="en-US"/>
        </a:p>
      </dgm:t>
    </dgm:pt>
    <dgm:pt modelId="{BAC9EAF8-6763-479E-BA09-1F49F91ACB64}" type="pres">
      <dgm:prSet presAssocID="{08951590-07D9-44A6-BD20-C1727BB6468D}" presName="linear" presStyleCnt="0">
        <dgm:presLayoutVars>
          <dgm:dir/>
          <dgm:animLvl val="lvl"/>
          <dgm:resizeHandles val="exact"/>
        </dgm:presLayoutVars>
      </dgm:prSet>
      <dgm:spPr/>
    </dgm:pt>
    <dgm:pt modelId="{19EB1D06-DF5A-4DB3-854E-A6F90633D78C}" type="pres">
      <dgm:prSet presAssocID="{9A1926C0-6B3A-4D34-A0D8-842F516970D6}" presName="parentLin" presStyleCnt="0"/>
      <dgm:spPr/>
    </dgm:pt>
    <dgm:pt modelId="{74219D4D-7B6F-421D-950E-FB066C0A2B57}" type="pres">
      <dgm:prSet presAssocID="{9A1926C0-6B3A-4D34-A0D8-842F516970D6}" presName="parentLeftMargin" presStyleLbl="node1" presStyleIdx="0" presStyleCnt="3"/>
      <dgm:spPr/>
    </dgm:pt>
    <dgm:pt modelId="{D0315874-74CD-4E05-97A5-33F2E28D44CC}" type="pres">
      <dgm:prSet presAssocID="{9A1926C0-6B3A-4D34-A0D8-842F516970D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0E69BB2-9E92-4905-8CA2-D7FE9844C526}" type="pres">
      <dgm:prSet presAssocID="{9A1926C0-6B3A-4D34-A0D8-842F516970D6}" presName="negativeSpace" presStyleCnt="0"/>
      <dgm:spPr/>
    </dgm:pt>
    <dgm:pt modelId="{994CA879-E0D7-4A9F-8522-41BCCCF14172}" type="pres">
      <dgm:prSet presAssocID="{9A1926C0-6B3A-4D34-A0D8-842F516970D6}" presName="childText" presStyleLbl="conFgAcc1" presStyleIdx="0" presStyleCnt="3">
        <dgm:presLayoutVars>
          <dgm:bulletEnabled val="1"/>
        </dgm:presLayoutVars>
      </dgm:prSet>
      <dgm:spPr/>
    </dgm:pt>
    <dgm:pt modelId="{C1B82352-64FA-488F-9A7F-F5546806944A}" type="pres">
      <dgm:prSet presAssocID="{819821E8-E8A1-48D7-81D0-0CF82F481DAF}" presName="spaceBetweenRectangles" presStyleCnt="0"/>
      <dgm:spPr/>
    </dgm:pt>
    <dgm:pt modelId="{600BDF63-D5AC-4B03-B77B-084AE5AEF487}" type="pres">
      <dgm:prSet presAssocID="{0263FF76-415C-481A-9AC1-DEBA0B68269C}" presName="parentLin" presStyleCnt="0"/>
      <dgm:spPr/>
    </dgm:pt>
    <dgm:pt modelId="{87F92F58-0C37-464F-8FA6-B89D0CA84199}" type="pres">
      <dgm:prSet presAssocID="{0263FF76-415C-481A-9AC1-DEBA0B68269C}" presName="parentLeftMargin" presStyleLbl="node1" presStyleIdx="0" presStyleCnt="3"/>
      <dgm:spPr/>
    </dgm:pt>
    <dgm:pt modelId="{5C537D58-8850-424C-B795-199AA1829C70}" type="pres">
      <dgm:prSet presAssocID="{0263FF76-415C-481A-9AC1-DEBA0B68269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A8E8E65-A0F2-4ED3-8285-670AECE847E8}" type="pres">
      <dgm:prSet presAssocID="{0263FF76-415C-481A-9AC1-DEBA0B68269C}" presName="negativeSpace" presStyleCnt="0"/>
      <dgm:spPr/>
    </dgm:pt>
    <dgm:pt modelId="{4AD98EDA-D298-4DF1-9229-12BDF9EB930F}" type="pres">
      <dgm:prSet presAssocID="{0263FF76-415C-481A-9AC1-DEBA0B68269C}" presName="childText" presStyleLbl="conFgAcc1" presStyleIdx="1" presStyleCnt="3">
        <dgm:presLayoutVars>
          <dgm:bulletEnabled val="1"/>
        </dgm:presLayoutVars>
      </dgm:prSet>
      <dgm:spPr/>
    </dgm:pt>
    <dgm:pt modelId="{1F825DFB-5EAE-4E0B-AC78-DDEAA746883A}" type="pres">
      <dgm:prSet presAssocID="{C56AEE2E-1B29-48E8-94A3-CE4EF4A966ED}" presName="spaceBetweenRectangles" presStyleCnt="0"/>
      <dgm:spPr/>
    </dgm:pt>
    <dgm:pt modelId="{238889DC-BA27-43F0-B462-F32DCD492E27}" type="pres">
      <dgm:prSet presAssocID="{5C7A4C89-CA6D-4C34-BFB9-CE1E8B03A7A5}" presName="parentLin" presStyleCnt="0"/>
      <dgm:spPr/>
    </dgm:pt>
    <dgm:pt modelId="{CDD3D34B-4D5F-4876-8F0F-C78C944E5C9D}" type="pres">
      <dgm:prSet presAssocID="{5C7A4C89-CA6D-4C34-BFB9-CE1E8B03A7A5}" presName="parentLeftMargin" presStyleLbl="node1" presStyleIdx="1" presStyleCnt="3"/>
      <dgm:spPr/>
    </dgm:pt>
    <dgm:pt modelId="{7E8A751A-E9EF-4A20-9305-544A5D85D5D3}" type="pres">
      <dgm:prSet presAssocID="{5C7A4C89-CA6D-4C34-BFB9-CE1E8B03A7A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7F2FC46-E0B0-4F79-86D5-F9601FB1D943}" type="pres">
      <dgm:prSet presAssocID="{5C7A4C89-CA6D-4C34-BFB9-CE1E8B03A7A5}" presName="negativeSpace" presStyleCnt="0"/>
      <dgm:spPr/>
    </dgm:pt>
    <dgm:pt modelId="{1BF3A177-45D8-431B-9E13-795F94F24ED0}" type="pres">
      <dgm:prSet presAssocID="{5C7A4C89-CA6D-4C34-BFB9-CE1E8B03A7A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3384103-B768-43FC-BF63-AD0E60EEA5AE}" type="presOf" srcId="{91D5CBAF-74F5-4782-B4A4-683E18BDE18E}" destId="{994CA879-E0D7-4A9F-8522-41BCCCF14172}" srcOrd="0" destOrd="0" presId="urn:microsoft.com/office/officeart/2005/8/layout/list1"/>
    <dgm:cxn modelId="{608F8D0A-0062-409D-B060-11D07695B51B}" srcId="{5C7A4C89-CA6D-4C34-BFB9-CE1E8B03A7A5}" destId="{5945C599-7889-4C2A-9D94-14F24A8E8D23}" srcOrd="0" destOrd="0" parTransId="{0854BF14-9869-43EC-B4FF-FAD2723F41D6}" sibTransId="{C772C2C9-E2B2-4382-8E7E-F534B0AD8AFB}"/>
    <dgm:cxn modelId="{3680E10A-BE3F-47AD-9301-5BD1AEB1C5AB}" type="presOf" srcId="{9A1926C0-6B3A-4D34-A0D8-842F516970D6}" destId="{74219D4D-7B6F-421D-950E-FB066C0A2B57}" srcOrd="0" destOrd="0" presId="urn:microsoft.com/office/officeart/2005/8/layout/list1"/>
    <dgm:cxn modelId="{1EC23913-6FE7-405A-A9B0-6568946673C6}" type="presOf" srcId="{0263FF76-415C-481A-9AC1-DEBA0B68269C}" destId="{87F92F58-0C37-464F-8FA6-B89D0CA84199}" srcOrd="0" destOrd="0" presId="urn:microsoft.com/office/officeart/2005/8/layout/list1"/>
    <dgm:cxn modelId="{BD89A118-9167-4522-8C92-1C1E695761BE}" type="presOf" srcId="{D255C395-3A10-4F7C-8005-1BFF6857E3CB}" destId="{4AD98EDA-D298-4DF1-9229-12BDF9EB930F}" srcOrd="0" destOrd="0" presId="urn:microsoft.com/office/officeart/2005/8/layout/list1"/>
    <dgm:cxn modelId="{EB11B42A-7905-438D-8040-A2B4AA621F4F}" type="presOf" srcId="{5C7A4C89-CA6D-4C34-BFB9-CE1E8B03A7A5}" destId="{7E8A751A-E9EF-4A20-9305-544A5D85D5D3}" srcOrd="1" destOrd="0" presId="urn:microsoft.com/office/officeart/2005/8/layout/list1"/>
    <dgm:cxn modelId="{F787232E-481B-4A04-B0FC-0577788752D2}" type="presOf" srcId="{0263FF76-415C-481A-9AC1-DEBA0B68269C}" destId="{5C537D58-8850-424C-B795-199AA1829C70}" srcOrd="1" destOrd="0" presId="urn:microsoft.com/office/officeart/2005/8/layout/list1"/>
    <dgm:cxn modelId="{02D2485B-AA55-4F7F-B47F-CC4F596D18B0}" type="presOf" srcId="{5C7A4C89-CA6D-4C34-BFB9-CE1E8B03A7A5}" destId="{CDD3D34B-4D5F-4876-8F0F-C78C944E5C9D}" srcOrd="0" destOrd="0" presId="urn:microsoft.com/office/officeart/2005/8/layout/list1"/>
    <dgm:cxn modelId="{FECE275C-3398-4F90-A02B-3B1C601BA821}" srcId="{0263FF76-415C-481A-9AC1-DEBA0B68269C}" destId="{D255C395-3A10-4F7C-8005-1BFF6857E3CB}" srcOrd="0" destOrd="0" parTransId="{26C92FB9-606F-40FA-A1E1-670CAE3CE66B}" sibTransId="{F62C49FE-EB34-4B45-B3A0-EA08EC68FC26}"/>
    <dgm:cxn modelId="{9D04284B-EF53-4B86-8FE9-C72DFC9BB5A7}" srcId="{08951590-07D9-44A6-BD20-C1727BB6468D}" destId="{0263FF76-415C-481A-9AC1-DEBA0B68269C}" srcOrd="1" destOrd="0" parTransId="{31255ECC-F3CD-4EF5-8167-4BD851FE6A5F}" sibTransId="{C56AEE2E-1B29-48E8-94A3-CE4EF4A966ED}"/>
    <dgm:cxn modelId="{72183D82-00F8-4B8E-8D27-D8936516DAF6}" srcId="{08951590-07D9-44A6-BD20-C1727BB6468D}" destId="{5C7A4C89-CA6D-4C34-BFB9-CE1E8B03A7A5}" srcOrd="2" destOrd="0" parTransId="{308ADCD7-ADF6-4FD1-AC69-562AC92E0E3B}" sibTransId="{20BCF6D4-E365-449B-A46F-01E2A8C26C97}"/>
    <dgm:cxn modelId="{5ED5448C-F5A1-451D-97C5-48E45CFBC0A3}" type="presOf" srcId="{9A1926C0-6B3A-4D34-A0D8-842F516970D6}" destId="{D0315874-74CD-4E05-97A5-33F2E28D44CC}" srcOrd="1" destOrd="0" presId="urn:microsoft.com/office/officeart/2005/8/layout/list1"/>
    <dgm:cxn modelId="{7984038D-FD36-414B-937A-826612D888CA}" type="presOf" srcId="{08951590-07D9-44A6-BD20-C1727BB6468D}" destId="{BAC9EAF8-6763-479E-BA09-1F49F91ACB64}" srcOrd="0" destOrd="0" presId="urn:microsoft.com/office/officeart/2005/8/layout/list1"/>
    <dgm:cxn modelId="{EAE7B291-5AD4-40BD-8D1A-A7FB0D1F12F4}" srcId="{08951590-07D9-44A6-BD20-C1727BB6468D}" destId="{9A1926C0-6B3A-4D34-A0D8-842F516970D6}" srcOrd="0" destOrd="0" parTransId="{2C4567F8-7C0C-4FC5-B59E-C2EAE1DB37EA}" sibTransId="{819821E8-E8A1-48D7-81D0-0CF82F481DAF}"/>
    <dgm:cxn modelId="{D8EADF94-3190-450B-9D32-6A70948A02B0}" type="presOf" srcId="{5945C599-7889-4C2A-9D94-14F24A8E8D23}" destId="{1BF3A177-45D8-431B-9E13-795F94F24ED0}" srcOrd="0" destOrd="0" presId="urn:microsoft.com/office/officeart/2005/8/layout/list1"/>
    <dgm:cxn modelId="{79D38CAF-2C25-4EFC-B61D-30E4186F853F}" srcId="{9A1926C0-6B3A-4D34-A0D8-842F516970D6}" destId="{91D5CBAF-74F5-4782-B4A4-683E18BDE18E}" srcOrd="0" destOrd="0" parTransId="{FD8C5FDD-1CD7-4CA4-94EC-4EFB0EEEC132}" sibTransId="{779C7A19-1607-4427-891A-F80380098856}"/>
    <dgm:cxn modelId="{01D701C4-5B38-42DE-BE80-EF516E08B10D}" type="presParOf" srcId="{BAC9EAF8-6763-479E-BA09-1F49F91ACB64}" destId="{19EB1D06-DF5A-4DB3-854E-A6F90633D78C}" srcOrd="0" destOrd="0" presId="urn:microsoft.com/office/officeart/2005/8/layout/list1"/>
    <dgm:cxn modelId="{9649080D-AEAE-4533-BB8F-DD576119CDEF}" type="presParOf" srcId="{19EB1D06-DF5A-4DB3-854E-A6F90633D78C}" destId="{74219D4D-7B6F-421D-950E-FB066C0A2B57}" srcOrd="0" destOrd="0" presId="urn:microsoft.com/office/officeart/2005/8/layout/list1"/>
    <dgm:cxn modelId="{ED099D6B-4458-44E1-9554-91EAAB787A4C}" type="presParOf" srcId="{19EB1D06-DF5A-4DB3-854E-A6F90633D78C}" destId="{D0315874-74CD-4E05-97A5-33F2E28D44CC}" srcOrd="1" destOrd="0" presId="urn:microsoft.com/office/officeart/2005/8/layout/list1"/>
    <dgm:cxn modelId="{F4AFF854-0EBF-4B25-8E17-294E9427AD40}" type="presParOf" srcId="{BAC9EAF8-6763-479E-BA09-1F49F91ACB64}" destId="{D0E69BB2-9E92-4905-8CA2-D7FE9844C526}" srcOrd="1" destOrd="0" presId="urn:microsoft.com/office/officeart/2005/8/layout/list1"/>
    <dgm:cxn modelId="{72DCE256-2A8C-4569-BDE1-CB3BF4E82D21}" type="presParOf" srcId="{BAC9EAF8-6763-479E-BA09-1F49F91ACB64}" destId="{994CA879-E0D7-4A9F-8522-41BCCCF14172}" srcOrd="2" destOrd="0" presId="urn:microsoft.com/office/officeart/2005/8/layout/list1"/>
    <dgm:cxn modelId="{ADC2966E-2492-4149-9CBA-79D93B175612}" type="presParOf" srcId="{BAC9EAF8-6763-479E-BA09-1F49F91ACB64}" destId="{C1B82352-64FA-488F-9A7F-F5546806944A}" srcOrd="3" destOrd="0" presId="urn:microsoft.com/office/officeart/2005/8/layout/list1"/>
    <dgm:cxn modelId="{A0EA5CE8-A263-4D1A-A332-609A100E899D}" type="presParOf" srcId="{BAC9EAF8-6763-479E-BA09-1F49F91ACB64}" destId="{600BDF63-D5AC-4B03-B77B-084AE5AEF487}" srcOrd="4" destOrd="0" presId="urn:microsoft.com/office/officeart/2005/8/layout/list1"/>
    <dgm:cxn modelId="{E3E3151E-8CEA-4BBD-ABD5-06591E14BB14}" type="presParOf" srcId="{600BDF63-D5AC-4B03-B77B-084AE5AEF487}" destId="{87F92F58-0C37-464F-8FA6-B89D0CA84199}" srcOrd="0" destOrd="0" presId="urn:microsoft.com/office/officeart/2005/8/layout/list1"/>
    <dgm:cxn modelId="{2A071E0F-404F-4926-B215-B2A3C5ECE737}" type="presParOf" srcId="{600BDF63-D5AC-4B03-B77B-084AE5AEF487}" destId="{5C537D58-8850-424C-B795-199AA1829C70}" srcOrd="1" destOrd="0" presId="urn:microsoft.com/office/officeart/2005/8/layout/list1"/>
    <dgm:cxn modelId="{A67D46D2-3B35-4E3C-9D2D-C61244CDB864}" type="presParOf" srcId="{BAC9EAF8-6763-479E-BA09-1F49F91ACB64}" destId="{3A8E8E65-A0F2-4ED3-8285-670AECE847E8}" srcOrd="5" destOrd="0" presId="urn:microsoft.com/office/officeart/2005/8/layout/list1"/>
    <dgm:cxn modelId="{DC83D176-1726-49BE-AEF6-06B39725EF61}" type="presParOf" srcId="{BAC9EAF8-6763-479E-BA09-1F49F91ACB64}" destId="{4AD98EDA-D298-4DF1-9229-12BDF9EB930F}" srcOrd="6" destOrd="0" presId="urn:microsoft.com/office/officeart/2005/8/layout/list1"/>
    <dgm:cxn modelId="{BCA3B9A8-E2C1-4715-82D2-237287DDB4C3}" type="presParOf" srcId="{BAC9EAF8-6763-479E-BA09-1F49F91ACB64}" destId="{1F825DFB-5EAE-4E0B-AC78-DDEAA746883A}" srcOrd="7" destOrd="0" presId="urn:microsoft.com/office/officeart/2005/8/layout/list1"/>
    <dgm:cxn modelId="{D9044E5C-C6A3-4312-B110-6FA8F4028338}" type="presParOf" srcId="{BAC9EAF8-6763-479E-BA09-1F49F91ACB64}" destId="{238889DC-BA27-43F0-B462-F32DCD492E27}" srcOrd="8" destOrd="0" presId="urn:microsoft.com/office/officeart/2005/8/layout/list1"/>
    <dgm:cxn modelId="{E9E8A99E-E8F9-4C4E-AB55-E88BB1318040}" type="presParOf" srcId="{238889DC-BA27-43F0-B462-F32DCD492E27}" destId="{CDD3D34B-4D5F-4876-8F0F-C78C944E5C9D}" srcOrd="0" destOrd="0" presId="urn:microsoft.com/office/officeart/2005/8/layout/list1"/>
    <dgm:cxn modelId="{C845B07A-70E9-46C7-9764-4F45C3CDB12B}" type="presParOf" srcId="{238889DC-BA27-43F0-B462-F32DCD492E27}" destId="{7E8A751A-E9EF-4A20-9305-544A5D85D5D3}" srcOrd="1" destOrd="0" presId="urn:microsoft.com/office/officeart/2005/8/layout/list1"/>
    <dgm:cxn modelId="{BF89046D-1875-48C4-BA4E-7EFA20BDBD57}" type="presParOf" srcId="{BAC9EAF8-6763-479E-BA09-1F49F91ACB64}" destId="{17F2FC46-E0B0-4F79-86D5-F9601FB1D943}" srcOrd="9" destOrd="0" presId="urn:microsoft.com/office/officeart/2005/8/layout/list1"/>
    <dgm:cxn modelId="{102F9027-5F0B-4C47-9202-E49D02A317F7}" type="presParOf" srcId="{BAC9EAF8-6763-479E-BA09-1F49F91ACB64}" destId="{1BF3A177-45D8-431B-9E13-795F94F24ED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F382DF-6679-4550-AE4D-DAB4D50A15C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119621E-7E6A-4454-B1CB-3508E6AB28CE}">
      <dgm:prSet/>
      <dgm:spPr/>
      <dgm:t>
        <a:bodyPr/>
        <a:lstStyle/>
        <a:p>
          <a:r>
            <a:rPr lang="en-US"/>
            <a:t>Perform assessments of each piece of equipment. </a:t>
          </a:r>
        </a:p>
      </dgm:t>
    </dgm:pt>
    <dgm:pt modelId="{BA4DE6A4-F461-4CD5-8DEF-986992C7EC62}" type="parTrans" cxnId="{9770D0A1-E8A3-4CC5-98F0-F34EFDAA2B22}">
      <dgm:prSet/>
      <dgm:spPr/>
      <dgm:t>
        <a:bodyPr/>
        <a:lstStyle/>
        <a:p>
          <a:endParaRPr lang="en-US"/>
        </a:p>
      </dgm:t>
    </dgm:pt>
    <dgm:pt modelId="{0F39BD4E-F475-4EA5-B59F-843A2760E917}" type="sibTrans" cxnId="{9770D0A1-E8A3-4CC5-98F0-F34EFDAA2B22}">
      <dgm:prSet/>
      <dgm:spPr/>
      <dgm:t>
        <a:bodyPr/>
        <a:lstStyle/>
        <a:p>
          <a:endParaRPr lang="en-US"/>
        </a:p>
      </dgm:t>
    </dgm:pt>
    <dgm:pt modelId="{B5D6F0E4-B19C-4A2E-8CB0-E7533C84FE81}">
      <dgm:prSet/>
      <dgm:spPr/>
      <dgm:t>
        <a:bodyPr/>
        <a:lstStyle/>
        <a:p>
          <a:r>
            <a:rPr lang="en-US"/>
            <a:t>Evaluate for gaps in guarding that go beyond production or point of operation exposures. </a:t>
          </a:r>
        </a:p>
      </dgm:t>
    </dgm:pt>
    <dgm:pt modelId="{D62F2800-7D92-4016-81F0-8CD612874EF7}" type="parTrans" cxnId="{B83EDBAA-051F-4137-8D9A-8EAA7F5D8D42}">
      <dgm:prSet/>
      <dgm:spPr/>
      <dgm:t>
        <a:bodyPr/>
        <a:lstStyle/>
        <a:p>
          <a:endParaRPr lang="en-US"/>
        </a:p>
      </dgm:t>
    </dgm:pt>
    <dgm:pt modelId="{162845DF-34C6-496D-9693-B8654529D953}" type="sibTrans" cxnId="{B83EDBAA-051F-4137-8D9A-8EAA7F5D8D42}">
      <dgm:prSet/>
      <dgm:spPr/>
      <dgm:t>
        <a:bodyPr/>
        <a:lstStyle/>
        <a:p>
          <a:endParaRPr lang="en-US"/>
        </a:p>
      </dgm:t>
    </dgm:pt>
    <dgm:pt modelId="{889DAA3D-66C6-4B2F-81CB-5AA7006FFA9F}">
      <dgm:prSet/>
      <dgm:spPr/>
      <dgm:t>
        <a:bodyPr/>
        <a:lstStyle/>
        <a:p>
          <a:r>
            <a:rPr lang="en-US"/>
            <a:t>Determine which exposures are production related or maintenance/service work.</a:t>
          </a:r>
        </a:p>
      </dgm:t>
    </dgm:pt>
    <dgm:pt modelId="{E005AB19-6A37-4D8B-9770-C033563938B5}" type="parTrans" cxnId="{6D6D5203-C330-4699-A621-7C161CA3D8FD}">
      <dgm:prSet/>
      <dgm:spPr/>
      <dgm:t>
        <a:bodyPr/>
        <a:lstStyle/>
        <a:p>
          <a:endParaRPr lang="en-US"/>
        </a:p>
      </dgm:t>
    </dgm:pt>
    <dgm:pt modelId="{0DC94368-1EC5-4C84-9C73-885DD3E1CBD6}" type="sibTrans" cxnId="{6D6D5203-C330-4699-A621-7C161CA3D8FD}">
      <dgm:prSet/>
      <dgm:spPr/>
      <dgm:t>
        <a:bodyPr/>
        <a:lstStyle/>
        <a:p>
          <a:endParaRPr lang="en-US"/>
        </a:p>
      </dgm:t>
    </dgm:pt>
    <dgm:pt modelId="{B42EF73C-02DC-4AA7-93EE-3A1C0F3667E7}">
      <dgm:prSet/>
      <dgm:spPr/>
      <dgm:t>
        <a:bodyPr/>
        <a:lstStyle/>
        <a:p>
          <a:r>
            <a:rPr lang="en-US"/>
            <a:t>Train employees to evaluate equipment for guarding concerns.</a:t>
          </a:r>
        </a:p>
      </dgm:t>
    </dgm:pt>
    <dgm:pt modelId="{D8ACBC28-982E-4B04-B2B4-B59034737F21}" type="parTrans" cxnId="{7DF5B7F3-DF2C-4A83-8D9D-79EF6F268D1E}">
      <dgm:prSet/>
      <dgm:spPr/>
      <dgm:t>
        <a:bodyPr/>
        <a:lstStyle/>
        <a:p>
          <a:endParaRPr lang="en-US"/>
        </a:p>
      </dgm:t>
    </dgm:pt>
    <dgm:pt modelId="{C835ECC3-256F-4365-A2E6-BF745BBD531A}" type="sibTrans" cxnId="{7DF5B7F3-DF2C-4A83-8D9D-79EF6F268D1E}">
      <dgm:prSet/>
      <dgm:spPr/>
      <dgm:t>
        <a:bodyPr/>
        <a:lstStyle/>
        <a:p>
          <a:endParaRPr lang="en-US"/>
        </a:p>
      </dgm:t>
    </dgm:pt>
    <dgm:pt modelId="{EE2434AA-3C1A-4671-AA93-174846AC281D}">
      <dgm:prSet/>
      <dgm:spPr/>
      <dgm:t>
        <a:bodyPr/>
        <a:lstStyle/>
        <a:p>
          <a:r>
            <a:rPr lang="en-US"/>
            <a:t>Provide tools or devices to keep employees hands away from hazard areas.</a:t>
          </a:r>
        </a:p>
      </dgm:t>
    </dgm:pt>
    <dgm:pt modelId="{8C492E9A-AD19-4C5E-B296-BA18FA02C8C3}" type="parTrans" cxnId="{6DD5E565-80D8-4D52-A705-1D51627FCE4A}">
      <dgm:prSet/>
      <dgm:spPr/>
      <dgm:t>
        <a:bodyPr/>
        <a:lstStyle/>
        <a:p>
          <a:endParaRPr lang="en-US"/>
        </a:p>
      </dgm:t>
    </dgm:pt>
    <dgm:pt modelId="{636BDB27-927D-488B-9267-A560FB294412}" type="sibTrans" cxnId="{6DD5E565-80D8-4D52-A705-1D51627FCE4A}">
      <dgm:prSet/>
      <dgm:spPr/>
      <dgm:t>
        <a:bodyPr/>
        <a:lstStyle/>
        <a:p>
          <a:endParaRPr lang="en-US"/>
        </a:p>
      </dgm:t>
    </dgm:pt>
    <dgm:pt modelId="{A6ABC98F-7BD5-47B4-A106-11B43AA775D5}" type="pres">
      <dgm:prSet presAssocID="{50F382DF-6679-4550-AE4D-DAB4D50A15C2}" presName="root" presStyleCnt="0">
        <dgm:presLayoutVars>
          <dgm:dir/>
          <dgm:resizeHandles val="exact"/>
        </dgm:presLayoutVars>
      </dgm:prSet>
      <dgm:spPr/>
    </dgm:pt>
    <dgm:pt modelId="{64619751-3835-4EC9-B82A-3E55FFE585D8}" type="pres">
      <dgm:prSet presAssocID="{9119621E-7E6A-4454-B1CB-3508E6AB28CE}" presName="compNode" presStyleCnt="0"/>
      <dgm:spPr/>
    </dgm:pt>
    <dgm:pt modelId="{11453FEA-6D01-4FD0-8A10-E6F3B5F07427}" type="pres">
      <dgm:prSet presAssocID="{9119621E-7E6A-4454-B1CB-3508E6AB28CE}" presName="bgRect" presStyleLbl="bgShp" presStyleIdx="0" presStyleCnt="5"/>
      <dgm:spPr/>
    </dgm:pt>
    <dgm:pt modelId="{3033320C-6B0A-4F10-BF8C-17D678BCCFE4}" type="pres">
      <dgm:prSet presAssocID="{9119621E-7E6A-4454-B1CB-3508E6AB28C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6C69EAA1-BA42-408A-A820-9270BA1D8A00}" type="pres">
      <dgm:prSet presAssocID="{9119621E-7E6A-4454-B1CB-3508E6AB28CE}" presName="spaceRect" presStyleCnt="0"/>
      <dgm:spPr/>
    </dgm:pt>
    <dgm:pt modelId="{93A12C6D-9B0C-413A-923F-5AD7C8248EAF}" type="pres">
      <dgm:prSet presAssocID="{9119621E-7E6A-4454-B1CB-3508E6AB28CE}" presName="parTx" presStyleLbl="revTx" presStyleIdx="0" presStyleCnt="5">
        <dgm:presLayoutVars>
          <dgm:chMax val="0"/>
          <dgm:chPref val="0"/>
        </dgm:presLayoutVars>
      </dgm:prSet>
      <dgm:spPr/>
    </dgm:pt>
    <dgm:pt modelId="{C7C32C36-9FDE-48CD-ACB4-9EB257D7171D}" type="pres">
      <dgm:prSet presAssocID="{0F39BD4E-F475-4EA5-B59F-843A2760E917}" presName="sibTrans" presStyleCnt="0"/>
      <dgm:spPr/>
    </dgm:pt>
    <dgm:pt modelId="{9ED4BA54-B91D-4606-9FEB-12D13BA9CC83}" type="pres">
      <dgm:prSet presAssocID="{B5D6F0E4-B19C-4A2E-8CB0-E7533C84FE81}" presName="compNode" presStyleCnt="0"/>
      <dgm:spPr/>
    </dgm:pt>
    <dgm:pt modelId="{3ED6F262-75EC-4C34-B9D0-C704761A18AD}" type="pres">
      <dgm:prSet presAssocID="{B5D6F0E4-B19C-4A2E-8CB0-E7533C84FE81}" presName="bgRect" presStyleLbl="bgShp" presStyleIdx="1" presStyleCnt="5"/>
      <dgm:spPr/>
    </dgm:pt>
    <dgm:pt modelId="{3FAB87D8-6518-42C6-BB80-1F6ACCCC982B}" type="pres">
      <dgm:prSet presAssocID="{B5D6F0E4-B19C-4A2E-8CB0-E7533C84FE8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ger"/>
        </a:ext>
      </dgm:extLst>
    </dgm:pt>
    <dgm:pt modelId="{599A84C8-2A71-49C5-8C2D-25B23B1B072A}" type="pres">
      <dgm:prSet presAssocID="{B5D6F0E4-B19C-4A2E-8CB0-E7533C84FE81}" presName="spaceRect" presStyleCnt="0"/>
      <dgm:spPr/>
    </dgm:pt>
    <dgm:pt modelId="{8CCD776D-67DD-4861-A15A-79D664904648}" type="pres">
      <dgm:prSet presAssocID="{B5D6F0E4-B19C-4A2E-8CB0-E7533C84FE81}" presName="parTx" presStyleLbl="revTx" presStyleIdx="1" presStyleCnt="5">
        <dgm:presLayoutVars>
          <dgm:chMax val="0"/>
          <dgm:chPref val="0"/>
        </dgm:presLayoutVars>
      </dgm:prSet>
      <dgm:spPr/>
    </dgm:pt>
    <dgm:pt modelId="{52D5CF4C-6E93-4189-9A5C-88CCF5F0092C}" type="pres">
      <dgm:prSet presAssocID="{162845DF-34C6-496D-9693-B8654529D953}" presName="sibTrans" presStyleCnt="0"/>
      <dgm:spPr/>
    </dgm:pt>
    <dgm:pt modelId="{0F944E93-DBAB-4CC3-9EFF-77CCB079E699}" type="pres">
      <dgm:prSet presAssocID="{889DAA3D-66C6-4B2F-81CB-5AA7006FFA9F}" presName="compNode" presStyleCnt="0"/>
      <dgm:spPr/>
    </dgm:pt>
    <dgm:pt modelId="{6AA6FD14-ABA0-4EB3-B072-09EF9345C1E7}" type="pres">
      <dgm:prSet presAssocID="{889DAA3D-66C6-4B2F-81CB-5AA7006FFA9F}" presName="bgRect" presStyleLbl="bgShp" presStyleIdx="2" presStyleCnt="5"/>
      <dgm:spPr/>
    </dgm:pt>
    <dgm:pt modelId="{9619C96F-053E-4577-AD29-C403FC0DD01A}" type="pres">
      <dgm:prSet presAssocID="{889DAA3D-66C6-4B2F-81CB-5AA7006FFA9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o-Hazard"/>
        </a:ext>
      </dgm:extLst>
    </dgm:pt>
    <dgm:pt modelId="{14B1E3D5-AE83-487A-A3A2-6988A7922EBB}" type="pres">
      <dgm:prSet presAssocID="{889DAA3D-66C6-4B2F-81CB-5AA7006FFA9F}" presName="spaceRect" presStyleCnt="0"/>
      <dgm:spPr/>
    </dgm:pt>
    <dgm:pt modelId="{49A60999-73AD-45F0-AA0A-4DE973290F59}" type="pres">
      <dgm:prSet presAssocID="{889DAA3D-66C6-4B2F-81CB-5AA7006FFA9F}" presName="parTx" presStyleLbl="revTx" presStyleIdx="2" presStyleCnt="5">
        <dgm:presLayoutVars>
          <dgm:chMax val="0"/>
          <dgm:chPref val="0"/>
        </dgm:presLayoutVars>
      </dgm:prSet>
      <dgm:spPr/>
    </dgm:pt>
    <dgm:pt modelId="{9FB88779-60FE-4D6D-8552-021EA6121650}" type="pres">
      <dgm:prSet presAssocID="{0DC94368-1EC5-4C84-9C73-885DD3E1CBD6}" presName="sibTrans" presStyleCnt="0"/>
      <dgm:spPr/>
    </dgm:pt>
    <dgm:pt modelId="{127A594B-8A24-4589-9E0A-5FB86485AFDA}" type="pres">
      <dgm:prSet presAssocID="{B42EF73C-02DC-4AA7-93EE-3A1C0F3667E7}" presName="compNode" presStyleCnt="0"/>
      <dgm:spPr/>
    </dgm:pt>
    <dgm:pt modelId="{7FD88D0C-6BA4-4891-AEAD-BE03EEE2184B}" type="pres">
      <dgm:prSet presAssocID="{B42EF73C-02DC-4AA7-93EE-3A1C0F3667E7}" presName="bgRect" presStyleLbl="bgShp" presStyleIdx="3" presStyleCnt="5"/>
      <dgm:spPr/>
    </dgm:pt>
    <dgm:pt modelId="{C6ABABD2-5209-4854-B359-1A4751263E62}" type="pres">
      <dgm:prSet presAssocID="{B42EF73C-02DC-4AA7-93EE-3A1C0F3667E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 with solid fill"/>
        </a:ext>
      </dgm:extLst>
    </dgm:pt>
    <dgm:pt modelId="{192A6602-FB0C-4541-BDDB-17B4CE280732}" type="pres">
      <dgm:prSet presAssocID="{B42EF73C-02DC-4AA7-93EE-3A1C0F3667E7}" presName="spaceRect" presStyleCnt="0"/>
      <dgm:spPr/>
    </dgm:pt>
    <dgm:pt modelId="{6711B69F-9601-4104-85A0-EE8F2519A1B7}" type="pres">
      <dgm:prSet presAssocID="{B42EF73C-02DC-4AA7-93EE-3A1C0F3667E7}" presName="parTx" presStyleLbl="revTx" presStyleIdx="3" presStyleCnt="5">
        <dgm:presLayoutVars>
          <dgm:chMax val="0"/>
          <dgm:chPref val="0"/>
        </dgm:presLayoutVars>
      </dgm:prSet>
      <dgm:spPr/>
    </dgm:pt>
    <dgm:pt modelId="{95EB6105-0384-469B-B5AA-623D139699C4}" type="pres">
      <dgm:prSet presAssocID="{C835ECC3-256F-4365-A2E6-BF745BBD531A}" presName="sibTrans" presStyleCnt="0"/>
      <dgm:spPr/>
    </dgm:pt>
    <dgm:pt modelId="{1A253305-1736-4789-9974-A6ACD6C3A75B}" type="pres">
      <dgm:prSet presAssocID="{EE2434AA-3C1A-4671-AA93-174846AC281D}" presName="compNode" presStyleCnt="0"/>
      <dgm:spPr/>
    </dgm:pt>
    <dgm:pt modelId="{9955F2A3-214B-4C2D-8BA0-37FAF71F5F86}" type="pres">
      <dgm:prSet presAssocID="{EE2434AA-3C1A-4671-AA93-174846AC281D}" presName="bgRect" presStyleLbl="bgShp" presStyleIdx="4" presStyleCnt="5"/>
      <dgm:spPr/>
    </dgm:pt>
    <dgm:pt modelId="{D5111B79-13C8-48AA-BDBF-54055B7EC934}" type="pres">
      <dgm:prSet presAssocID="{EE2434AA-3C1A-4671-AA93-174846AC281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8587960C-E445-497E-A3AE-BF384ED47C3C}" type="pres">
      <dgm:prSet presAssocID="{EE2434AA-3C1A-4671-AA93-174846AC281D}" presName="spaceRect" presStyleCnt="0"/>
      <dgm:spPr/>
    </dgm:pt>
    <dgm:pt modelId="{41569207-5DF9-4F86-A4A3-B5C2C049896F}" type="pres">
      <dgm:prSet presAssocID="{EE2434AA-3C1A-4671-AA93-174846AC281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D6D5203-C330-4699-A621-7C161CA3D8FD}" srcId="{50F382DF-6679-4550-AE4D-DAB4D50A15C2}" destId="{889DAA3D-66C6-4B2F-81CB-5AA7006FFA9F}" srcOrd="2" destOrd="0" parTransId="{E005AB19-6A37-4D8B-9770-C033563938B5}" sibTransId="{0DC94368-1EC5-4C84-9C73-885DD3E1CBD6}"/>
    <dgm:cxn modelId="{B2B8F740-E320-429C-B96A-F78F9CB70826}" type="presOf" srcId="{EE2434AA-3C1A-4671-AA93-174846AC281D}" destId="{41569207-5DF9-4F86-A4A3-B5C2C049896F}" srcOrd="0" destOrd="0" presId="urn:microsoft.com/office/officeart/2018/2/layout/IconVerticalSolidList"/>
    <dgm:cxn modelId="{1483795D-BC5F-4F50-86EF-BBABD2ADEC7E}" type="presOf" srcId="{B5D6F0E4-B19C-4A2E-8CB0-E7533C84FE81}" destId="{8CCD776D-67DD-4861-A15A-79D664904648}" srcOrd="0" destOrd="0" presId="urn:microsoft.com/office/officeart/2018/2/layout/IconVerticalSolidList"/>
    <dgm:cxn modelId="{6DD5E565-80D8-4D52-A705-1D51627FCE4A}" srcId="{50F382DF-6679-4550-AE4D-DAB4D50A15C2}" destId="{EE2434AA-3C1A-4671-AA93-174846AC281D}" srcOrd="4" destOrd="0" parTransId="{8C492E9A-AD19-4C5E-B296-BA18FA02C8C3}" sibTransId="{636BDB27-927D-488B-9267-A560FB294412}"/>
    <dgm:cxn modelId="{CB0DEF50-9695-4163-B170-DBC38A8B2638}" type="presOf" srcId="{889DAA3D-66C6-4B2F-81CB-5AA7006FFA9F}" destId="{49A60999-73AD-45F0-AA0A-4DE973290F59}" srcOrd="0" destOrd="0" presId="urn:microsoft.com/office/officeart/2018/2/layout/IconVerticalSolidList"/>
    <dgm:cxn modelId="{AA5B169B-6598-4638-B5A2-B9C287833AC4}" type="presOf" srcId="{50F382DF-6679-4550-AE4D-DAB4D50A15C2}" destId="{A6ABC98F-7BD5-47B4-A106-11B43AA775D5}" srcOrd="0" destOrd="0" presId="urn:microsoft.com/office/officeart/2018/2/layout/IconVerticalSolidList"/>
    <dgm:cxn modelId="{9770D0A1-E8A3-4CC5-98F0-F34EFDAA2B22}" srcId="{50F382DF-6679-4550-AE4D-DAB4D50A15C2}" destId="{9119621E-7E6A-4454-B1CB-3508E6AB28CE}" srcOrd="0" destOrd="0" parTransId="{BA4DE6A4-F461-4CD5-8DEF-986992C7EC62}" sibTransId="{0F39BD4E-F475-4EA5-B59F-843A2760E917}"/>
    <dgm:cxn modelId="{B83EDBAA-051F-4137-8D9A-8EAA7F5D8D42}" srcId="{50F382DF-6679-4550-AE4D-DAB4D50A15C2}" destId="{B5D6F0E4-B19C-4A2E-8CB0-E7533C84FE81}" srcOrd="1" destOrd="0" parTransId="{D62F2800-7D92-4016-81F0-8CD612874EF7}" sibTransId="{162845DF-34C6-496D-9693-B8654529D953}"/>
    <dgm:cxn modelId="{833C81E9-B53A-4C84-B369-4FA837AD94DA}" type="presOf" srcId="{B42EF73C-02DC-4AA7-93EE-3A1C0F3667E7}" destId="{6711B69F-9601-4104-85A0-EE8F2519A1B7}" srcOrd="0" destOrd="0" presId="urn:microsoft.com/office/officeart/2018/2/layout/IconVerticalSolidList"/>
    <dgm:cxn modelId="{7DF5B7F3-DF2C-4A83-8D9D-79EF6F268D1E}" srcId="{50F382DF-6679-4550-AE4D-DAB4D50A15C2}" destId="{B42EF73C-02DC-4AA7-93EE-3A1C0F3667E7}" srcOrd="3" destOrd="0" parTransId="{D8ACBC28-982E-4B04-B2B4-B59034737F21}" sibTransId="{C835ECC3-256F-4365-A2E6-BF745BBD531A}"/>
    <dgm:cxn modelId="{E5916FFC-9F8D-4C39-AF7F-5E67268DF74F}" type="presOf" srcId="{9119621E-7E6A-4454-B1CB-3508E6AB28CE}" destId="{93A12C6D-9B0C-413A-923F-5AD7C8248EAF}" srcOrd="0" destOrd="0" presId="urn:microsoft.com/office/officeart/2018/2/layout/IconVerticalSolidList"/>
    <dgm:cxn modelId="{7C317FBD-B6D6-43E6-A7A3-A67BAAADEC4A}" type="presParOf" srcId="{A6ABC98F-7BD5-47B4-A106-11B43AA775D5}" destId="{64619751-3835-4EC9-B82A-3E55FFE585D8}" srcOrd="0" destOrd="0" presId="urn:microsoft.com/office/officeart/2018/2/layout/IconVerticalSolidList"/>
    <dgm:cxn modelId="{91179CCE-7E4A-453E-9AB6-6A75AE41216C}" type="presParOf" srcId="{64619751-3835-4EC9-B82A-3E55FFE585D8}" destId="{11453FEA-6D01-4FD0-8A10-E6F3B5F07427}" srcOrd="0" destOrd="0" presId="urn:microsoft.com/office/officeart/2018/2/layout/IconVerticalSolidList"/>
    <dgm:cxn modelId="{3764279A-F176-42B7-A235-D6DE174E0241}" type="presParOf" srcId="{64619751-3835-4EC9-B82A-3E55FFE585D8}" destId="{3033320C-6B0A-4F10-BF8C-17D678BCCFE4}" srcOrd="1" destOrd="0" presId="urn:microsoft.com/office/officeart/2018/2/layout/IconVerticalSolidList"/>
    <dgm:cxn modelId="{66D34A77-2C9D-4758-95B6-47DAF5F70C34}" type="presParOf" srcId="{64619751-3835-4EC9-B82A-3E55FFE585D8}" destId="{6C69EAA1-BA42-408A-A820-9270BA1D8A00}" srcOrd="2" destOrd="0" presId="urn:microsoft.com/office/officeart/2018/2/layout/IconVerticalSolidList"/>
    <dgm:cxn modelId="{C41551E8-422E-4247-80DA-FE5D35CAF898}" type="presParOf" srcId="{64619751-3835-4EC9-B82A-3E55FFE585D8}" destId="{93A12C6D-9B0C-413A-923F-5AD7C8248EAF}" srcOrd="3" destOrd="0" presId="urn:microsoft.com/office/officeart/2018/2/layout/IconVerticalSolidList"/>
    <dgm:cxn modelId="{2CC55488-49AD-4EB3-847A-A64716F17260}" type="presParOf" srcId="{A6ABC98F-7BD5-47B4-A106-11B43AA775D5}" destId="{C7C32C36-9FDE-48CD-ACB4-9EB257D7171D}" srcOrd="1" destOrd="0" presId="urn:microsoft.com/office/officeart/2018/2/layout/IconVerticalSolidList"/>
    <dgm:cxn modelId="{D66D69C8-4713-42CF-8073-B6C6AAF85FBB}" type="presParOf" srcId="{A6ABC98F-7BD5-47B4-A106-11B43AA775D5}" destId="{9ED4BA54-B91D-4606-9FEB-12D13BA9CC83}" srcOrd="2" destOrd="0" presId="urn:microsoft.com/office/officeart/2018/2/layout/IconVerticalSolidList"/>
    <dgm:cxn modelId="{4DE04EF3-4E6C-4CC3-A7DE-696892DD5451}" type="presParOf" srcId="{9ED4BA54-B91D-4606-9FEB-12D13BA9CC83}" destId="{3ED6F262-75EC-4C34-B9D0-C704761A18AD}" srcOrd="0" destOrd="0" presId="urn:microsoft.com/office/officeart/2018/2/layout/IconVerticalSolidList"/>
    <dgm:cxn modelId="{CC7640CD-CD5D-44A7-AAE8-9B2DF4475A7F}" type="presParOf" srcId="{9ED4BA54-B91D-4606-9FEB-12D13BA9CC83}" destId="{3FAB87D8-6518-42C6-BB80-1F6ACCCC982B}" srcOrd="1" destOrd="0" presId="urn:microsoft.com/office/officeart/2018/2/layout/IconVerticalSolidList"/>
    <dgm:cxn modelId="{16C1C19F-4B3C-4D5A-8786-6B83509A4828}" type="presParOf" srcId="{9ED4BA54-B91D-4606-9FEB-12D13BA9CC83}" destId="{599A84C8-2A71-49C5-8C2D-25B23B1B072A}" srcOrd="2" destOrd="0" presId="urn:microsoft.com/office/officeart/2018/2/layout/IconVerticalSolidList"/>
    <dgm:cxn modelId="{010BCEB3-FA9B-49F8-A2FC-9FA0B96F239C}" type="presParOf" srcId="{9ED4BA54-B91D-4606-9FEB-12D13BA9CC83}" destId="{8CCD776D-67DD-4861-A15A-79D664904648}" srcOrd="3" destOrd="0" presId="urn:microsoft.com/office/officeart/2018/2/layout/IconVerticalSolidList"/>
    <dgm:cxn modelId="{02ABE7A1-F4E1-4A34-90F2-FC588B3F264B}" type="presParOf" srcId="{A6ABC98F-7BD5-47B4-A106-11B43AA775D5}" destId="{52D5CF4C-6E93-4189-9A5C-88CCF5F0092C}" srcOrd="3" destOrd="0" presId="urn:microsoft.com/office/officeart/2018/2/layout/IconVerticalSolidList"/>
    <dgm:cxn modelId="{C6D540BC-2363-4B71-9625-D6DC8FE9A12D}" type="presParOf" srcId="{A6ABC98F-7BD5-47B4-A106-11B43AA775D5}" destId="{0F944E93-DBAB-4CC3-9EFF-77CCB079E699}" srcOrd="4" destOrd="0" presId="urn:microsoft.com/office/officeart/2018/2/layout/IconVerticalSolidList"/>
    <dgm:cxn modelId="{2DB3DF27-9723-4BA3-9D55-B7DD7AE6E080}" type="presParOf" srcId="{0F944E93-DBAB-4CC3-9EFF-77CCB079E699}" destId="{6AA6FD14-ABA0-4EB3-B072-09EF9345C1E7}" srcOrd="0" destOrd="0" presId="urn:microsoft.com/office/officeart/2018/2/layout/IconVerticalSolidList"/>
    <dgm:cxn modelId="{53EC5071-284B-4657-B515-6649D5936793}" type="presParOf" srcId="{0F944E93-DBAB-4CC3-9EFF-77CCB079E699}" destId="{9619C96F-053E-4577-AD29-C403FC0DD01A}" srcOrd="1" destOrd="0" presId="urn:microsoft.com/office/officeart/2018/2/layout/IconVerticalSolidList"/>
    <dgm:cxn modelId="{2B18EC2F-D074-4B04-98BE-594434C85301}" type="presParOf" srcId="{0F944E93-DBAB-4CC3-9EFF-77CCB079E699}" destId="{14B1E3D5-AE83-487A-A3A2-6988A7922EBB}" srcOrd="2" destOrd="0" presId="urn:microsoft.com/office/officeart/2018/2/layout/IconVerticalSolidList"/>
    <dgm:cxn modelId="{BC1EF576-FD99-4AAF-8062-4ECC71E0FD5D}" type="presParOf" srcId="{0F944E93-DBAB-4CC3-9EFF-77CCB079E699}" destId="{49A60999-73AD-45F0-AA0A-4DE973290F59}" srcOrd="3" destOrd="0" presId="urn:microsoft.com/office/officeart/2018/2/layout/IconVerticalSolidList"/>
    <dgm:cxn modelId="{79C469F8-9A4D-4E7E-8CCF-8520C874C182}" type="presParOf" srcId="{A6ABC98F-7BD5-47B4-A106-11B43AA775D5}" destId="{9FB88779-60FE-4D6D-8552-021EA6121650}" srcOrd="5" destOrd="0" presId="urn:microsoft.com/office/officeart/2018/2/layout/IconVerticalSolidList"/>
    <dgm:cxn modelId="{416452E0-77E6-4752-9BD3-FB5806FCE3D2}" type="presParOf" srcId="{A6ABC98F-7BD5-47B4-A106-11B43AA775D5}" destId="{127A594B-8A24-4589-9E0A-5FB86485AFDA}" srcOrd="6" destOrd="0" presId="urn:microsoft.com/office/officeart/2018/2/layout/IconVerticalSolidList"/>
    <dgm:cxn modelId="{E1E29707-D409-40FF-A45B-ABB588728B9E}" type="presParOf" srcId="{127A594B-8A24-4589-9E0A-5FB86485AFDA}" destId="{7FD88D0C-6BA4-4891-AEAD-BE03EEE2184B}" srcOrd="0" destOrd="0" presId="urn:microsoft.com/office/officeart/2018/2/layout/IconVerticalSolidList"/>
    <dgm:cxn modelId="{8DCAF0B9-AD88-4BFF-BB9C-2233B4B0A221}" type="presParOf" srcId="{127A594B-8A24-4589-9E0A-5FB86485AFDA}" destId="{C6ABABD2-5209-4854-B359-1A4751263E62}" srcOrd="1" destOrd="0" presId="urn:microsoft.com/office/officeart/2018/2/layout/IconVerticalSolidList"/>
    <dgm:cxn modelId="{0F258EB8-997D-498F-BC89-DDD790FA6778}" type="presParOf" srcId="{127A594B-8A24-4589-9E0A-5FB86485AFDA}" destId="{192A6602-FB0C-4541-BDDB-17B4CE280732}" srcOrd="2" destOrd="0" presId="urn:microsoft.com/office/officeart/2018/2/layout/IconVerticalSolidList"/>
    <dgm:cxn modelId="{131D9C38-FFB4-4112-88F8-C0CE85FF1577}" type="presParOf" srcId="{127A594B-8A24-4589-9E0A-5FB86485AFDA}" destId="{6711B69F-9601-4104-85A0-EE8F2519A1B7}" srcOrd="3" destOrd="0" presId="urn:microsoft.com/office/officeart/2018/2/layout/IconVerticalSolidList"/>
    <dgm:cxn modelId="{6AFEB78C-EAEA-46AA-9D13-23E0DE3726F3}" type="presParOf" srcId="{A6ABC98F-7BD5-47B4-A106-11B43AA775D5}" destId="{95EB6105-0384-469B-B5AA-623D139699C4}" srcOrd="7" destOrd="0" presId="urn:microsoft.com/office/officeart/2018/2/layout/IconVerticalSolidList"/>
    <dgm:cxn modelId="{EC042381-52EB-484D-A216-ED6EA35F1003}" type="presParOf" srcId="{A6ABC98F-7BD5-47B4-A106-11B43AA775D5}" destId="{1A253305-1736-4789-9974-A6ACD6C3A75B}" srcOrd="8" destOrd="0" presId="urn:microsoft.com/office/officeart/2018/2/layout/IconVerticalSolidList"/>
    <dgm:cxn modelId="{F9F20722-ED40-4080-AC85-B6C8B36BD01C}" type="presParOf" srcId="{1A253305-1736-4789-9974-A6ACD6C3A75B}" destId="{9955F2A3-214B-4C2D-8BA0-37FAF71F5F86}" srcOrd="0" destOrd="0" presId="urn:microsoft.com/office/officeart/2018/2/layout/IconVerticalSolidList"/>
    <dgm:cxn modelId="{BF5907C4-6454-47C0-AF12-F99D28477640}" type="presParOf" srcId="{1A253305-1736-4789-9974-A6ACD6C3A75B}" destId="{D5111B79-13C8-48AA-BDBF-54055B7EC934}" srcOrd="1" destOrd="0" presId="urn:microsoft.com/office/officeart/2018/2/layout/IconVerticalSolidList"/>
    <dgm:cxn modelId="{F45D4618-633E-471C-BFC9-06F578094195}" type="presParOf" srcId="{1A253305-1736-4789-9974-A6ACD6C3A75B}" destId="{8587960C-E445-497E-A3AE-BF384ED47C3C}" srcOrd="2" destOrd="0" presId="urn:microsoft.com/office/officeart/2018/2/layout/IconVerticalSolidList"/>
    <dgm:cxn modelId="{7D23767A-0150-476E-8735-CCAB58D4115C}" type="presParOf" srcId="{1A253305-1736-4789-9974-A6ACD6C3A75B}" destId="{41569207-5DF9-4F86-A4A3-B5C2C049896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4CF59-327E-43D4-B3B4-FB9D456E84B1}">
      <dsp:nvSpPr>
        <dsp:cNvPr id="0" name=""/>
        <dsp:cNvSpPr/>
      </dsp:nvSpPr>
      <dsp:spPr>
        <a:xfrm>
          <a:off x="0" y="1669"/>
          <a:ext cx="7290197" cy="8461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475F5-20B5-4B41-8397-823FCF2979A3}">
      <dsp:nvSpPr>
        <dsp:cNvPr id="0" name=""/>
        <dsp:cNvSpPr/>
      </dsp:nvSpPr>
      <dsp:spPr>
        <a:xfrm>
          <a:off x="255971" y="192061"/>
          <a:ext cx="465402" cy="465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2804BA-0CC8-4587-BC87-13D1440726FC}">
      <dsp:nvSpPr>
        <dsp:cNvPr id="0" name=""/>
        <dsp:cNvSpPr/>
      </dsp:nvSpPr>
      <dsp:spPr>
        <a:xfrm>
          <a:off x="977345" y="1669"/>
          <a:ext cx="6312851" cy="846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55" tIns="89555" rIns="89555" bIns="8955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u="sng" kern="1200" dirty="0"/>
            <a:t>Required</a:t>
          </a:r>
          <a:r>
            <a:rPr lang="en-US" sz="2100" kern="1200" dirty="0"/>
            <a:t> for each piece of equipment or machine.</a:t>
          </a:r>
        </a:p>
      </dsp:txBody>
      <dsp:txXfrm>
        <a:off x="977345" y="1669"/>
        <a:ext cx="6312851" cy="846186"/>
      </dsp:txXfrm>
    </dsp:sp>
    <dsp:sp modelId="{4A675752-F567-4579-B232-8833B88967C1}">
      <dsp:nvSpPr>
        <dsp:cNvPr id="0" name=""/>
        <dsp:cNvSpPr/>
      </dsp:nvSpPr>
      <dsp:spPr>
        <a:xfrm>
          <a:off x="0" y="1059402"/>
          <a:ext cx="7290197" cy="8461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E9384-A186-4DD4-9FBB-AA43873F2BD7}">
      <dsp:nvSpPr>
        <dsp:cNvPr id="0" name=""/>
        <dsp:cNvSpPr/>
      </dsp:nvSpPr>
      <dsp:spPr>
        <a:xfrm>
          <a:off x="255971" y="1249794"/>
          <a:ext cx="465402" cy="465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58D3A-E010-4B80-B8A6-26D678D36D53}">
      <dsp:nvSpPr>
        <dsp:cNvPr id="0" name=""/>
        <dsp:cNvSpPr/>
      </dsp:nvSpPr>
      <dsp:spPr>
        <a:xfrm>
          <a:off x="977345" y="1059402"/>
          <a:ext cx="6312851" cy="846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55" tIns="89555" rIns="89555" bIns="8955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Must be </a:t>
          </a:r>
          <a:r>
            <a:rPr lang="en-US" sz="2100" b="1" u="sng" kern="1200" dirty="0"/>
            <a:t>accurate</a:t>
          </a:r>
          <a:r>
            <a:rPr lang="en-US" sz="2100" kern="1200" dirty="0"/>
            <a:t> and </a:t>
          </a:r>
          <a:r>
            <a:rPr lang="en-US" sz="2100" b="1" u="sng" kern="1200" dirty="0"/>
            <a:t>up to date.</a:t>
          </a:r>
          <a:endParaRPr lang="en-US" sz="2100" kern="1200" dirty="0"/>
        </a:p>
      </dsp:txBody>
      <dsp:txXfrm>
        <a:off x="977345" y="1059402"/>
        <a:ext cx="6312851" cy="846186"/>
      </dsp:txXfrm>
    </dsp:sp>
    <dsp:sp modelId="{D2603570-418E-4776-9757-55E98C641951}">
      <dsp:nvSpPr>
        <dsp:cNvPr id="0" name=""/>
        <dsp:cNvSpPr/>
      </dsp:nvSpPr>
      <dsp:spPr>
        <a:xfrm>
          <a:off x="0" y="2117135"/>
          <a:ext cx="7290197" cy="8461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8A727-2D73-48DB-84EF-B1FDD5DAAFC7}">
      <dsp:nvSpPr>
        <dsp:cNvPr id="0" name=""/>
        <dsp:cNvSpPr/>
      </dsp:nvSpPr>
      <dsp:spPr>
        <a:xfrm>
          <a:off x="255971" y="2307527"/>
          <a:ext cx="465402" cy="465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82B69B-AD0E-4EA2-9A56-DB3649B47126}">
      <dsp:nvSpPr>
        <dsp:cNvPr id="0" name=""/>
        <dsp:cNvSpPr/>
      </dsp:nvSpPr>
      <dsp:spPr>
        <a:xfrm>
          <a:off x="977345" y="2117135"/>
          <a:ext cx="6312851" cy="846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55" tIns="89555" rIns="89555" bIns="8955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Points out each source of energy, the quantity, and where you release the energy and place the LOTO equipment.</a:t>
          </a:r>
        </a:p>
      </dsp:txBody>
      <dsp:txXfrm>
        <a:off x="977345" y="2117135"/>
        <a:ext cx="6312851" cy="846186"/>
      </dsp:txXfrm>
    </dsp:sp>
    <dsp:sp modelId="{21B1ADBF-75B1-4FEC-827C-ED2377CFAE8F}">
      <dsp:nvSpPr>
        <dsp:cNvPr id="0" name=""/>
        <dsp:cNvSpPr/>
      </dsp:nvSpPr>
      <dsp:spPr>
        <a:xfrm>
          <a:off x="0" y="3174868"/>
          <a:ext cx="7290197" cy="8461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07DE9-F817-4397-9203-5DC6B85C7EB2}">
      <dsp:nvSpPr>
        <dsp:cNvPr id="0" name=""/>
        <dsp:cNvSpPr/>
      </dsp:nvSpPr>
      <dsp:spPr>
        <a:xfrm>
          <a:off x="255971" y="3365260"/>
          <a:ext cx="465402" cy="465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BD9F34-3394-47CA-A7F5-C3D75A0E61C8}">
      <dsp:nvSpPr>
        <dsp:cNvPr id="0" name=""/>
        <dsp:cNvSpPr/>
      </dsp:nvSpPr>
      <dsp:spPr>
        <a:xfrm>
          <a:off x="977345" y="3174868"/>
          <a:ext cx="6312851" cy="846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55" tIns="89555" rIns="89555" bIns="8955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It’s helpful to have a resource available when developing these such as a maintenance employee.</a:t>
          </a:r>
        </a:p>
      </dsp:txBody>
      <dsp:txXfrm>
        <a:off x="977345" y="3174868"/>
        <a:ext cx="6312851" cy="8461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241B9-1382-4CFA-8808-1DB95E4C675E}">
      <dsp:nvSpPr>
        <dsp:cNvPr id="0" name=""/>
        <dsp:cNvSpPr/>
      </dsp:nvSpPr>
      <dsp:spPr>
        <a:xfrm>
          <a:off x="0" y="3142"/>
          <a:ext cx="7290197" cy="6694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4C6AF0-F5F4-41DB-81E9-59DC28714864}">
      <dsp:nvSpPr>
        <dsp:cNvPr id="0" name=""/>
        <dsp:cNvSpPr/>
      </dsp:nvSpPr>
      <dsp:spPr>
        <a:xfrm>
          <a:off x="202495" y="153759"/>
          <a:ext cx="368173" cy="3681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A0337B-26D4-4F27-86DA-DB4721F08F11}">
      <dsp:nvSpPr>
        <dsp:cNvPr id="0" name=""/>
        <dsp:cNvSpPr/>
      </dsp:nvSpPr>
      <dsp:spPr>
        <a:xfrm>
          <a:off x="773164" y="3142"/>
          <a:ext cx="6517032" cy="669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46" tIns="70846" rIns="70846" bIns="7084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Employees do not lock out all isolation points or disconnects</a:t>
          </a:r>
        </a:p>
      </dsp:txBody>
      <dsp:txXfrm>
        <a:off x="773164" y="3142"/>
        <a:ext cx="6517032" cy="669406"/>
      </dsp:txXfrm>
    </dsp:sp>
    <dsp:sp modelId="{635A049D-3DBE-41EA-96DF-E80BB588C32B}">
      <dsp:nvSpPr>
        <dsp:cNvPr id="0" name=""/>
        <dsp:cNvSpPr/>
      </dsp:nvSpPr>
      <dsp:spPr>
        <a:xfrm>
          <a:off x="0" y="839900"/>
          <a:ext cx="7290197" cy="6694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92BF8-6DF0-40B5-865D-56F1FB6A1CCF}">
      <dsp:nvSpPr>
        <dsp:cNvPr id="0" name=""/>
        <dsp:cNvSpPr/>
      </dsp:nvSpPr>
      <dsp:spPr>
        <a:xfrm>
          <a:off x="202495" y="990517"/>
          <a:ext cx="368173" cy="3681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03ECE-ED53-4636-84DA-0943B0203A4A}">
      <dsp:nvSpPr>
        <dsp:cNvPr id="0" name=""/>
        <dsp:cNvSpPr/>
      </dsp:nvSpPr>
      <dsp:spPr>
        <a:xfrm>
          <a:off x="773164" y="839900"/>
          <a:ext cx="6517032" cy="669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46" tIns="70846" rIns="70846" bIns="7084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Not enough lockout hardware is available for proper lockout/tagout</a:t>
          </a:r>
        </a:p>
      </dsp:txBody>
      <dsp:txXfrm>
        <a:off x="773164" y="839900"/>
        <a:ext cx="6517032" cy="669406"/>
      </dsp:txXfrm>
    </dsp:sp>
    <dsp:sp modelId="{A92D2085-841F-42B5-AA8E-53909F340EC3}">
      <dsp:nvSpPr>
        <dsp:cNvPr id="0" name=""/>
        <dsp:cNvSpPr/>
      </dsp:nvSpPr>
      <dsp:spPr>
        <a:xfrm>
          <a:off x="0" y="1676659"/>
          <a:ext cx="7290197" cy="6694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FCBAB-E89D-44BE-835E-8AB0BB9A664A}">
      <dsp:nvSpPr>
        <dsp:cNvPr id="0" name=""/>
        <dsp:cNvSpPr/>
      </dsp:nvSpPr>
      <dsp:spPr>
        <a:xfrm>
          <a:off x="202495" y="1827275"/>
          <a:ext cx="368173" cy="3681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BFC86-23DA-47C1-AB02-BE948E39368C}">
      <dsp:nvSpPr>
        <dsp:cNvPr id="0" name=""/>
        <dsp:cNvSpPr/>
      </dsp:nvSpPr>
      <dsp:spPr>
        <a:xfrm>
          <a:off x="773164" y="1676659"/>
          <a:ext cx="6517032" cy="669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46" tIns="70846" rIns="70846" bIns="7084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Lockout equipment is not feasible for given isolation points or disconnects</a:t>
          </a:r>
        </a:p>
      </dsp:txBody>
      <dsp:txXfrm>
        <a:off x="773164" y="1676659"/>
        <a:ext cx="6517032" cy="669406"/>
      </dsp:txXfrm>
    </dsp:sp>
    <dsp:sp modelId="{A14B8BDC-61F0-45FE-8ADE-F117F73F40A3}">
      <dsp:nvSpPr>
        <dsp:cNvPr id="0" name=""/>
        <dsp:cNvSpPr/>
      </dsp:nvSpPr>
      <dsp:spPr>
        <a:xfrm>
          <a:off x="0" y="2513417"/>
          <a:ext cx="7290197" cy="6694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A5A8EB-68F4-4DB8-8976-90BCA1473A2E}">
      <dsp:nvSpPr>
        <dsp:cNvPr id="0" name=""/>
        <dsp:cNvSpPr/>
      </dsp:nvSpPr>
      <dsp:spPr>
        <a:xfrm>
          <a:off x="202495" y="2664033"/>
          <a:ext cx="368173" cy="36817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11CE3-BDA4-4662-BC54-053DA3EA63FE}">
      <dsp:nvSpPr>
        <dsp:cNvPr id="0" name=""/>
        <dsp:cNvSpPr/>
      </dsp:nvSpPr>
      <dsp:spPr>
        <a:xfrm>
          <a:off x="773164" y="2513417"/>
          <a:ext cx="6517032" cy="669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46" tIns="70846" rIns="70846" bIns="7084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Not every employee participates in group lockout/tagout</a:t>
          </a:r>
        </a:p>
      </dsp:txBody>
      <dsp:txXfrm>
        <a:off x="773164" y="2513417"/>
        <a:ext cx="6517032" cy="669406"/>
      </dsp:txXfrm>
    </dsp:sp>
    <dsp:sp modelId="{77CB9A23-ED87-474E-874A-E4FE9971DF9D}">
      <dsp:nvSpPr>
        <dsp:cNvPr id="0" name=""/>
        <dsp:cNvSpPr/>
      </dsp:nvSpPr>
      <dsp:spPr>
        <a:xfrm>
          <a:off x="0" y="3350175"/>
          <a:ext cx="7290197" cy="6694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BE58E2-FC90-4600-8AC1-F33DAE7F0F8D}">
      <dsp:nvSpPr>
        <dsp:cNvPr id="0" name=""/>
        <dsp:cNvSpPr/>
      </dsp:nvSpPr>
      <dsp:spPr>
        <a:xfrm>
          <a:off x="202495" y="3500792"/>
          <a:ext cx="368173" cy="36817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FE6BD-92F9-4897-B0FC-B8FA303FDE83}">
      <dsp:nvSpPr>
        <dsp:cNvPr id="0" name=""/>
        <dsp:cNvSpPr/>
      </dsp:nvSpPr>
      <dsp:spPr>
        <a:xfrm>
          <a:off x="773164" y="3350175"/>
          <a:ext cx="6517032" cy="669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46" tIns="70846" rIns="70846" bIns="7084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Energy control procedures are not developed</a:t>
          </a:r>
        </a:p>
      </dsp:txBody>
      <dsp:txXfrm>
        <a:off x="773164" y="3350175"/>
        <a:ext cx="6517032" cy="6694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E4083-982E-4B1C-A384-C29B4428DA39}">
      <dsp:nvSpPr>
        <dsp:cNvPr id="0" name=""/>
        <dsp:cNvSpPr/>
      </dsp:nvSpPr>
      <dsp:spPr>
        <a:xfrm>
          <a:off x="2344020" y="488380"/>
          <a:ext cx="3787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8761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23167" y="532054"/>
        <a:ext cx="20468" cy="4093"/>
      </dsp:txXfrm>
    </dsp:sp>
    <dsp:sp modelId="{36EBC007-5AFB-4C83-A02C-D795312A7DA2}">
      <dsp:nvSpPr>
        <dsp:cNvPr id="0" name=""/>
        <dsp:cNvSpPr/>
      </dsp:nvSpPr>
      <dsp:spPr>
        <a:xfrm>
          <a:off x="565986" y="150"/>
          <a:ext cx="1779833" cy="10678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213" tIns="91546" rIns="87213" bIns="9154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Notify affected employees</a:t>
          </a:r>
        </a:p>
      </dsp:txBody>
      <dsp:txXfrm>
        <a:off x="565986" y="150"/>
        <a:ext cx="1779833" cy="1067899"/>
      </dsp:txXfrm>
    </dsp:sp>
    <dsp:sp modelId="{18117CCC-8AF4-4C87-9587-13E61C5CEF1B}">
      <dsp:nvSpPr>
        <dsp:cNvPr id="0" name=""/>
        <dsp:cNvSpPr/>
      </dsp:nvSpPr>
      <dsp:spPr>
        <a:xfrm>
          <a:off x="4533215" y="488380"/>
          <a:ext cx="3787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8761" y="45720"/>
              </a:lnTo>
            </a:path>
          </a:pathLst>
        </a:custGeom>
        <a:noFill/>
        <a:ln w="9525" cap="flat" cmpd="sng" algn="ctr">
          <a:solidFill>
            <a:schemeClr val="accent2">
              <a:hueOff val="-264675"/>
              <a:satOff val="298"/>
              <a:lumOff val="70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12361" y="532054"/>
        <a:ext cx="20468" cy="4093"/>
      </dsp:txXfrm>
    </dsp:sp>
    <dsp:sp modelId="{4A698543-1E06-45F5-A358-B87756A19748}">
      <dsp:nvSpPr>
        <dsp:cNvPr id="0" name=""/>
        <dsp:cNvSpPr/>
      </dsp:nvSpPr>
      <dsp:spPr>
        <a:xfrm>
          <a:off x="2755181" y="150"/>
          <a:ext cx="1779833" cy="1067899"/>
        </a:xfrm>
        <a:prstGeom prst="rect">
          <a:avLst/>
        </a:prstGeom>
        <a:solidFill>
          <a:schemeClr val="accent2">
            <a:hueOff val="-220562"/>
            <a:satOff val="249"/>
            <a:lumOff val="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213" tIns="91546" rIns="87213" bIns="9154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Shutdown equipment</a:t>
          </a:r>
        </a:p>
      </dsp:txBody>
      <dsp:txXfrm>
        <a:off x="2755181" y="150"/>
        <a:ext cx="1779833" cy="1067899"/>
      </dsp:txXfrm>
    </dsp:sp>
    <dsp:sp modelId="{A709D2F0-565A-42A5-8C2B-4055A5907353}">
      <dsp:nvSpPr>
        <dsp:cNvPr id="0" name=""/>
        <dsp:cNvSpPr/>
      </dsp:nvSpPr>
      <dsp:spPr>
        <a:xfrm>
          <a:off x="1455903" y="1066250"/>
          <a:ext cx="4378389" cy="378761"/>
        </a:xfrm>
        <a:custGeom>
          <a:avLst/>
          <a:gdLst/>
          <a:ahLst/>
          <a:cxnLst/>
          <a:rect l="0" t="0" r="0" b="0"/>
          <a:pathLst>
            <a:path>
              <a:moveTo>
                <a:pt x="4378389" y="0"/>
              </a:moveTo>
              <a:lnTo>
                <a:pt x="4378389" y="206480"/>
              </a:lnTo>
              <a:lnTo>
                <a:pt x="0" y="206480"/>
              </a:lnTo>
              <a:lnTo>
                <a:pt x="0" y="378761"/>
              </a:lnTo>
            </a:path>
          </a:pathLst>
        </a:custGeom>
        <a:noFill/>
        <a:ln w="9525" cap="flat" cmpd="sng" algn="ctr">
          <a:solidFill>
            <a:schemeClr val="accent2">
              <a:hueOff val="-529349"/>
              <a:satOff val="597"/>
              <a:lumOff val="141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35161" y="1253584"/>
        <a:ext cx="219874" cy="4093"/>
      </dsp:txXfrm>
    </dsp:sp>
    <dsp:sp modelId="{7D863B32-70D9-46AC-96F5-312FBB9898BC}">
      <dsp:nvSpPr>
        <dsp:cNvPr id="0" name=""/>
        <dsp:cNvSpPr/>
      </dsp:nvSpPr>
      <dsp:spPr>
        <a:xfrm>
          <a:off x="4944376" y="150"/>
          <a:ext cx="1779833" cy="1067899"/>
        </a:xfrm>
        <a:prstGeom prst="rect">
          <a:avLst/>
        </a:prstGeom>
        <a:solidFill>
          <a:schemeClr val="accent2">
            <a:hueOff val="-441124"/>
            <a:satOff val="497"/>
            <a:lumOff val="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213" tIns="91546" rIns="87213" bIns="9154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Isolate equipment</a:t>
          </a:r>
        </a:p>
      </dsp:txBody>
      <dsp:txXfrm>
        <a:off x="4944376" y="150"/>
        <a:ext cx="1779833" cy="1067899"/>
      </dsp:txXfrm>
    </dsp:sp>
    <dsp:sp modelId="{F3F9767C-A7C4-424D-A327-DB8DD260561C}">
      <dsp:nvSpPr>
        <dsp:cNvPr id="0" name=""/>
        <dsp:cNvSpPr/>
      </dsp:nvSpPr>
      <dsp:spPr>
        <a:xfrm>
          <a:off x="2344020" y="1965642"/>
          <a:ext cx="3787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8761" y="45720"/>
              </a:lnTo>
            </a:path>
          </a:pathLst>
        </a:custGeom>
        <a:noFill/>
        <a:ln w="9525" cap="flat" cmpd="sng" algn="ctr">
          <a:solidFill>
            <a:schemeClr val="accent2">
              <a:hueOff val="-794024"/>
              <a:satOff val="895"/>
              <a:lumOff val="211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23167" y="2009315"/>
        <a:ext cx="20468" cy="4093"/>
      </dsp:txXfrm>
    </dsp:sp>
    <dsp:sp modelId="{B7A8B167-1554-49BD-BC6B-FD59914A5F51}">
      <dsp:nvSpPr>
        <dsp:cNvPr id="0" name=""/>
        <dsp:cNvSpPr/>
      </dsp:nvSpPr>
      <dsp:spPr>
        <a:xfrm>
          <a:off x="565986" y="1477412"/>
          <a:ext cx="1779833" cy="1067899"/>
        </a:xfrm>
        <a:prstGeom prst="rect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213" tIns="91546" rIns="87213" bIns="9154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Apply LOTO hardware</a:t>
          </a:r>
        </a:p>
      </dsp:txBody>
      <dsp:txXfrm>
        <a:off x="565986" y="1477412"/>
        <a:ext cx="1779833" cy="1067899"/>
      </dsp:txXfrm>
    </dsp:sp>
    <dsp:sp modelId="{C1C6ABFF-E5FC-4A9D-9EBA-2302353B1BB7}">
      <dsp:nvSpPr>
        <dsp:cNvPr id="0" name=""/>
        <dsp:cNvSpPr/>
      </dsp:nvSpPr>
      <dsp:spPr>
        <a:xfrm>
          <a:off x="4533215" y="1965642"/>
          <a:ext cx="3787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8761" y="45720"/>
              </a:lnTo>
            </a:path>
          </a:pathLst>
        </a:custGeom>
        <a:noFill/>
        <a:ln w="9525" cap="flat" cmpd="sng" algn="ctr">
          <a:solidFill>
            <a:schemeClr val="accent2">
              <a:hueOff val="-1058698"/>
              <a:satOff val="1194"/>
              <a:lumOff val="282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12361" y="2009315"/>
        <a:ext cx="20468" cy="4093"/>
      </dsp:txXfrm>
    </dsp:sp>
    <dsp:sp modelId="{C6422829-5009-481C-AFE3-E679616C87E1}">
      <dsp:nvSpPr>
        <dsp:cNvPr id="0" name=""/>
        <dsp:cNvSpPr/>
      </dsp:nvSpPr>
      <dsp:spPr>
        <a:xfrm>
          <a:off x="2755181" y="1477412"/>
          <a:ext cx="1779833" cy="1067899"/>
        </a:xfrm>
        <a:prstGeom prst="rect">
          <a:avLst/>
        </a:prstGeom>
        <a:solidFill>
          <a:schemeClr val="accent2">
            <a:hueOff val="-882249"/>
            <a:satOff val="995"/>
            <a:lumOff val="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213" tIns="91546" rIns="87213" bIns="9154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Perform service and maintenance work</a:t>
          </a:r>
        </a:p>
      </dsp:txBody>
      <dsp:txXfrm>
        <a:off x="2755181" y="1477412"/>
        <a:ext cx="1779833" cy="1067899"/>
      </dsp:txXfrm>
    </dsp:sp>
    <dsp:sp modelId="{4E3524AC-CD27-407C-9EC0-87375ACFBBDC}">
      <dsp:nvSpPr>
        <dsp:cNvPr id="0" name=""/>
        <dsp:cNvSpPr/>
      </dsp:nvSpPr>
      <dsp:spPr>
        <a:xfrm>
          <a:off x="1455903" y="2543512"/>
          <a:ext cx="4378389" cy="378761"/>
        </a:xfrm>
        <a:custGeom>
          <a:avLst/>
          <a:gdLst/>
          <a:ahLst/>
          <a:cxnLst/>
          <a:rect l="0" t="0" r="0" b="0"/>
          <a:pathLst>
            <a:path>
              <a:moveTo>
                <a:pt x="4378389" y="0"/>
              </a:moveTo>
              <a:lnTo>
                <a:pt x="4378389" y="206480"/>
              </a:lnTo>
              <a:lnTo>
                <a:pt x="0" y="206480"/>
              </a:lnTo>
              <a:lnTo>
                <a:pt x="0" y="378761"/>
              </a:lnTo>
            </a:path>
          </a:pathLst>
        </a:custGeom>
        <a:noFill/>
        <a:ln w="9525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35161" y="2730846"/>
        <a:ext cx="219874" cy="4093"/>
      </dsp:txXfrm>
    </dsp:sp>
    <dsp:sp modelId="{9E6E5FDF-E86E-4C42-ADC2-CAA1166BB639}">
      <dsp:nvSpPr>
        <dsp:cNvPr id="0" name=""/>
        <dsp:cNvSpPr/>
      </dsp:nvSpPr>
      <dsp:spPr>
        <a:xfrm>
          <a:off x="4944376" y="1477412"/>
          <a:ext cx="1779833" cy="1067899"/>
        </a:xfrm>
        <a:prstGeom prst="rect">
          <a:avLst/>
        </a:prstGeom>
        <a:solidFill>
          <a:schemeClr val="accent2">
            <a:hueOff val="-1102811"/>
            <a:satOff val="1243"/>
            <a:lumOff val="294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213" tIns="91546" rIns="87213" bIns="9154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Restarting equipment</a:t>
          </a:r>
        </a:p>
      </dsp:txBody>
      <dsp:txXfrm>
        <a:off x="4944376" y="1477412"/>
        <a:ext cx="1779833" cy="1067899"/>
      </dsp:txXfrm>
    </dsp:sp>
    <dsp:sp modelId="{0B1C66CC-C34B-487D-BDC5-F2E068DBD6F4}">
      <dsp:nvSpPr>
        <dsp:cNvPr id="0" name=""/>
        <dsp:cNvSpPr/>
      </dsp:nvSpPr>
      <dsp:spPr>
        <a:xfrm>
          <a:off x="565986" y="2954674"/>
          <a:ext cx="1779833" cy="1067899"/>
        </a:xfrm>
        <a:prstGeom prst="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213" tIns="91546" rIns="87213" bIns="9154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Return to operation</a:t>
          </a:r>
        </a:p>
      </dsp:txBody>
      <dsp:txXfrm>
        <a:off x="565986" y="2954674"/>
        <a:ext cx="1779833" cy="10678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CA879-E0D7-4A9F-8522-41BCCCF14172}">
      <dsp:nvSpPr>
        <dsp:cNvPr id="0" name=""/>
        <dsp:cNvSpPr/>
      </dsp:nvSpPr>
      <dsp:spPr>
        <a:xfrm>
          <a:off x="0" y="332529"/>
          <a:ext cx="4231481" cy="1256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410" tIns="395732" rIns="32841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Physical barrier to stop employees from reaching a hazard area (can be fixed or adjustable)</a:t>
          </a:r>
        </a:p>
      </dsp:txBody>
      <dsp:txXfrm>
        <a:off x="0" y="332529"/>
        <a:ext cx="4231481" cy="1256850"/>
      </dsp:txXfrm>
    </dsp:sp>
    <dsp:sp modelId="{D0315874-74CD-4E05-97A5-33F2E28D44CC}">
      <dsp:nvSpPr>
        <dsp:cNvPr id="0" name=""/>
        <dsp:cNvSpPr/>
      </dsp:nvSpPr>
      <dsp:spPr>
        <a:xfrm>
          <a:off x="211574" y="52089"/>
          <a:ext cx="2962036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958" tIns="0" rIns="11195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Barriers</a:t>
          </a:r>
        </a:p>
      </dsp:txBody>
      <dsp:txXfrm>
        <a:off x="238954" y="79469"/>
        <a:ext cx="2907276" cy="506120"/>
      </dsp:txXfrm>
    </dsp:sp>
    <dsp:sp modelId="{4AD98EDA-D298-4DF1-9229-12BDF9EB930F}">
      <dsp:nvSpPr>
        <dsp:cNvPr id="0" name=""/>
        <dsp:cNvSpPr/>
      </dsp:nvSpPr>
      <dsp:spPr>
        <a:xfrm>
          <a:off x="0" y="1972420"/>
          <a:ext cx="4231481" cy="1256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661686"/>
              <a:satOff val="746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410" tIns="395732" rIns="32841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Production controls or devices to stop machine (two-hand trip, light curtains, trip wire, etc.)</a:t>
          </a:r>
        </a:p>
      </dsp:txBody>
      <dsp:txXfrm>
        <a:off x="0" y="1972420"/>
        <a:ext cx="4231481" cy="1256850"/>
      </dsp:txXfrm>
    </dsp:sp>
    <dsp:sp modelId="{5C537D58-8850-424C-B795-199AA1829C70}">
      <dsp:nvSpPr>
        <dsp:cNvPr id="0" name=""/>
        <dsp:cNvSpPr/>
      </dsp:nvSpPr>
      <dsp:spPr>
        <a:xfrm>
          <a:off x="211574" y="1691980"/>
          <a:ext cx="2962036" cy="560880"/>
        </a:xfrm>
        <a:prstGeom prst="roundRect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958" tIns="0" rIns="11195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Device</a:t>
          </a:r>
        </a:p>
      </dsp:txBody>
      <dsp:txXfrm>
        <a:off x="238954" y="1719360"/>
        <a:ext cx="2907276" cy="506120"/>
      </dsp:txXfrm>
    </dsp:sp>
    <dsp:sp modelId="{1BF3A177-45D8-431B-9E13-795F94F24ED0}">
      <dsp:nvSpPr>
        <dsp:cNvPr id="0" name=""/>
        <dsp:cNvSpPr/>
      </dsp:nvSpPr>
      <dsp:spPr>
        <a:xfrm>
          <a:off x="0" y="3612310"/>
          <a:ext cx="4231481" cy="1256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410" tIns="395732" rIns="32841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Only applies vertically for unprotected fan blades (7’ above walking working surface)</a:t>
          </a:r>
        </a:p>
      </dsp:txBody>
      <dsp:txXfrm>
        <a:off x="0" y="3612310"/>
        <a:ext cx="4231481" cy="1256850"/>
      </dsp:txXfrm>
    </dsp:sp>
    <dsp:sp modelId="{7E8A751A-E9EF-4A20-9305-544A5D85D5D3}">
      <dsp:nvSpPr>
        <dsp:cNvPr id="0" name=""/>
        <dsp:cNvSpPr/>
      </dsp:nvSpPr>
      <dsp:spPr>
        <a:xfrm>
          <a:off x="211574" y="3331870"/>
          <a:ext cx="2962036" cy="560880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958" tIns="0" rIns="11195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Proximity</a:t>
          </a:r>
        </a:p>
      </dsp:txBody>
      <dsp:txXfrm>
        <a:off x="238954" y="3359250"/>
        <a:ext cx="2907276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53FEA-6D01-4FD0-8A10-E6F3B5F07427}">
      <dsp:nvSpPr>
        <dsp:cNvPr id="0" name=""/>
        <dsp:cNvSpPr/>
      </dsp:nvSpPr>
      <dsp:spPr>
        <a:xfrm>
          <a:off x="0" y="3142"/>
          <a:ext cx="7290197" cy="6694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33320C-6B0A-4F10-BF8C-17D678BCCFE4}">
      <dsp:nvSpPr>
        <dsp:cNvPr id="0" name=""/>
        <dsp:cNvSpPr/>
      </dsp:nvSpPr>
      <dsp:spPr>
        <a:xfrm>
          <a:off x="202495" y="153759"/>
          <a:ext cx="368173" cy="3681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12C6D-9B0C-413A-923F-5AD7C8248EAF}">
      <dsp:nvSpPr>
        <dsp:cNvPr id="0" name=""/>
        <dsp:cNvSpPr/>
      </dsp:nvSpPr>
      <dsp:spPr>
        <a:xfrm>
          <a:off x="773164" y="3142"/>
          <a:ext cx="6517032" cy="669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46" tIns="70846" rIns="70846" bIns="7084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Perform assessments of each piece of equipment. </a:t>
          </a:r>
        </a:p>
      </dsp:txBody>
      <dsp:txXfrm>
        <a:off x="773164" y="3142"/>
        <a:ext cx="6517032" cy="669406"/>
      </dsp:txXfrm>
    </dsp:sp>
    <dsp:sp modelId="{3ED6F262-75EC-4C34-B9D0-C704761A18AD}">
      <dsp:nvSpPr>
        <dsp:cNvPr id="0" name=""/>
        <dsp:cNvSpPr/>
      </dsp:nvSpPr>
      <dsp:spPr>
        <a:xfrm>
          <a:off x="0" y="839900"/>
          <a:ext cx="7290197" cy="6694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AB87D8-6518-42C6-BB80-1F6ACCCC982B}">
      <dsp:nvSpPr>
        <dsp:cNvPr id="0" name=""/>
        <dsp:cNvSpPr/>
      </dsp:nvSpPr>
      <dsp:spPr>
        <a:xfrm>
          <a:off x="202495" y="990517"/>
          <a:ext cx="368173" cy="3681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D776D-67DD-4861-A15A-79D664904648}">
      <dsp:nvSpPr>
        <dsp:cNvPr id="0" name=""/>
        <dsp:cNvSpPr/>
      </dsp:nvSpPr>
      <dsp:spPr>
        <a:xfrm>
          <a:off x="773164" y="839900"/>
          <a:ext cx="6517032" cy="669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46" tIns="70846" rIns="70846" bIns="7084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Evaluate for gaps in guarding that go beyond production or point of operation exposures. </a:t>
          </a:r>
        </a:p>
      </dsp:txBody>
      <dsp:txXfrm>
        <a:off x="773164" y="839900"/>
        <a:ext cx="6517032" cy="669406"/>
      </dsp:txXfrm>
    </dsp:sp>
    <dsp:sp modelId="{6AA6FD14-ABA0-4EB3-B072-09EF9345C1E7}">
      <dsp:nvSpPr>
        <dsp:cNvPr id="0" name=""/>
        <dsp:cNvSpPr/>
      </dsp:nvSpPr>
      <dsp:spPr>
        <a:xfrm>
          <a:off x="0" y="1676659"/>
          <a:ext cx="7290197" cy="6694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19C96F-053E-4577-AD29-C403FC0DD01A}">
      <dsp:nvSpPr>
        <dsp:cNvPr id="0" name=""/>
        <dsp:cNvSpPr/>
      </dsp:nvSpPr>
      <dsp:spPr>
        <a:xfrm>
          <a:off x="202495" y="1827275"/>
          <a:ext cx="368173" cy="3681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A60999-73AD-45F0-AA0A-4DE973290F59}">
      <dsp:nvSpPr>
        <dsp:cNvPr id="0" name=""/>
        <dsp:cNvSpPr/>
      </dsp:nvSpPr>
      <dsp:spPr>
        <a:xfrm>
          <a:off x="773164" y="1676659"/>
          <a:ext cx="6517032" cy="669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46" tIns="70846" rIns="70846" bIns="7084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Determine which exposures are production related or maintenance/service work.</a:t>
          </a:r>
        </a:p>
      </dsp:txBody>
      <dsp:txXfrm>
        <a:off x="773164" y="1676659"/>
        <a:ext cx="6517032" cy="669406"/>
      </dsp:txXfrm>
    </dsp:sp>
    <dsp:sp modelId="{7FD88D0C-6BA4-4891-AEAD-BE03EEE2184B}">
      <dsp:nvSpPr>
        <dsp:cNvPr id="0" name=""/>
        <dsp:cNvSpPr/>
      </dsp:nvSpPr>
      <dsp:spPr>
        <a:xfrm>
          <a:off x="0" y="2513417"/>
          <a:ext cx="7290197" cy="6694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BABD2-5209-4854-B359-1A4751263E62}">
      <dsp:nvSpPr>
        <dsp:cNvPr id="0" name=""/>
        <dsp:cNvSpPr/>
      </dsp:nvSpPr>
      <dsp:spPr>
        <a:xfrm>
          <a:off x="202495" y="2664033"/>
          <a:ext cx="368173" cy="36817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11B69F-9601-4104-85A0-EE8F2519A1B7}">
      <dsp:nvSpPr>
        <dsp:cNvPr id="0" name=""/>
        <dsp:cNvSpPr/>
      </dsp:nvSpPr>
      <dsp:spPr>
        <a:xfrm>
          <a:off x="773164" y="2513417"/>
          <a:ext cx="6517032" cy="669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46" tIns="70846" rIns="70846" bIns="7084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Train employees to evaluate equipment for guarding concerns.</a:t>
          </a:r>
        </a:p>
      </dsp:txBody>
      <dsp:txXfrm>
        <a:off x="773164" y="2513417"/>
        <a:ext cx="6517032" cy="669406"/>
      </dsp:txXfrm>
    </dsp:sp>
    <dsp:sp modelId="{9955F2A3-214B-4C2D-8BA0-37FAF71F5F86}">
      <dsp:nvSpPr>
        <dsp:cNvPr id="0" name=""/>
        <dsp:cNvSpPr/>
      </dsp:nvSpPr>
      <dsp:spPr>
        <a:xfrm>
          <a:off x="0" y="3350175"/>
          <a:ext cx="7290197" cy="66940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111B79-13C8-48AA-BDBF-54055B7EC934}">
      <dsp:nvSpPr>
        <dsp:cNvPr id="0" name=""/>
        <dsp:cNvSpPr/>
      </dsp:nvSpPr>
      <dsp:spPr>
        <a:xfrm>
          <a:off x="202495" y="3500792"/>
          <a:ext cx="368173" cy="36817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569207-5DF9-4F86-A4A3-B5C2C049896F}">
      <dsp:nvSpPr>
        <dsp:cNvPr id="0" name=""/>
        <dsp:cNvSpPr/>
      </dsp:nvSpPr>
      <dsp:spPr>
        <a:xfrm>
          <a:off x="773164" y="3350175"/>
          <a:ext cx="6517032" cy="669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46" tIns="70846" rIns="70846" bIns="7084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Provide tools or devices to keep employees hands away from hazard areas.</a:t>
          </a:r>
        </a:p>
      </dsp:txBody>
      <dsp:txXfrm>
        <a:off x="773164" y="3350175"/>
        <a:ext cx="6517032" cy="669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00098439-1031-4A05-B8C4-4092CA909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563" y="8896350"/>
            <a:ext cx="4064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07" tIns="45295" rIns="92207" bIns="45295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>
              <a:defRPr/>
            </a:pPr>
            <a:fld id="{14C337BC-7E52-4AAB-B929-E53F080A7070}" type="slidenum">
              <a:rPr lang="en-US" altLang="en-US" sz="1400"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6F42C39-56C8-4711-8495-47D99C0826F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7" tIns="45295" rIns="92207" bIns="452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476C27B-2444-4E0A-A250-7E871F9B14C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43438" cy="3482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BE884369-EDD1-4341-8FBE-72A7E9BD5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563" y="8896350"/>
            <a:ext cx="4064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07" tIns="45295" rIns="92207" bIns="45295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>
              <a:defRPr/>
            </a:pPr>
            <a:fld id="{9B72F3DD-297D-4C2A-A596-38098E49BD6A}" type="slidenum">
              <a:rPr lang="en-US" altLang="en-US" sz="1400" smtClean="0"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0">
            <a:extLst>
              <a:ext uri="{FF2B5EF4-FFF2-40B4-BE49-F238E27FC236}">
                <a16:creationId xmlns:a16="http://schemas.microsoft.com/office/drawing/2014/main" id="{8EE00860-9D7F-4F5F-AF7D-EBCE539668CA}"/>
              </a:ext>
            </a:extLst>
          </p:cNvPr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1" tIns="46081" rIns="92161" bIns="46081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9459" name="Rectangle 1031">
            <a:extLst>
              <a:ext uri="{FF2B5EF4-FFF2-40B4-BE49-F238E27FC236}">
                <a16:creationId xmlns:a16="http://schemas.microsoft.com/office/drawing/2014/main" id="{A9DBDC50-24AC-4BD3-BAAB-EFEE5D400792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1" tIns="46081" rIns="92161" bIns="46081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713D073-EDED-456A-A09C-8AEB16B17B4F}" type="slidenum">
              <a:rPr lang="en-US" altLang="en-US">
                <a:latin typeface="Arial" panose="020B0604020202020204" pitchFamily="34" charset="0"/>
              </a:rPr>
              <a:pPr/>
              <a:t>5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9460" name="Rectangle 1026">
            <a:extLst>
              <a:ext uri="{FF2B5EF4-FFF2-40B4-BE49-F238E27FC236}">
                <a16:creationId xmlns:a16="http://schemas.microsoft.com/office/drawing/2014/main" id="{8372428E-448E-44D2-8FA0-E20EE13A3B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1027">
            <a:extLst>
              <a:ext uri="{FF2B5EF4-FFF2-40B4-BE49-F238E27FC236}">
                <a16:creationId xmlns:a16="http://schemas.microsoft.com/office/drawing/2014/main" id="{1ABF35AB-85C7-4842-B2EB-E5D99E6B0F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A8E9A0F2-E088-4684-A7AF-A0E9B0D253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BA633152-5BB2-46DA-8DBB-BE9F6C2DD2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31064918-A0F8-4B52-AA2C-1AC4EA5F6E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B40A88BD-CC5C-4D8C-8227-3B919C90C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helps to use a consistent format for documenting and writing procedures. Brady Lockout Writer is a common software to assist with procedure development. </a:t>
            </a:r>
          </a:p>
        </p:txBody>
      </p:sp>
    </p:spTree>
    <p:extLst>
      <p:ext uri="{BB962C8B-B14F-4D97-AF65-F5344CB8AC3E}">
        <p14:creationId xmlns:p14="http://schemas.microsoft.com/office/powerpoint/2010/main" val="525526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3B47BC21-1621-45A5-94A8-84BC3C749C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99F8778C-4207-46E5-B027-3D705308F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986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3C038E47-4CC1-4D96-9DD1-D4E81A2A62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71B3281C-702C-4A6A-B5FA-16D295F22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ompany.sedgwick.com/departments/sales/branding/Sedgwick%20Horizontal%20Logo%20wo%20R%20%20for%20Web_OnScreen/Solid/SDWK_HORIZ_solid_web-color.jpg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052D02-3503-4EB3-8608-2957A4A02C8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988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2E20CC-AB12-49E2-9B5A-E9E5934DA6A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4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DC46EC-51BC-44C2-80E9-34D8EFDE9FF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5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25;p6"/>
          <p:cNvCxnSpPr>
            <a:cxnSpLocks noChangeShapeType="1"/>
          </p:cNvCxnSpPr>
          <p:nvPr/>
        </p:nvCxnSpPr>
        <p:spPr bwMode="auto">
          <a:xfrm>
            <a:off x="217921" y="1123390"/>
            <a:ext cx="301625" cy="0"/>
          </a:xfrm>
          <a:prstGeom prst="straightConnector1">
            <a:avLst/>
          </a:prstGeom>
          <a:noFill/>
          <a:ln w="28575">
            <a:solidFill>
              <a:srgbClr val="018F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2" descr="Picture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22" y="6293505"/>
            <a:ext cx="1490806" cy="51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672353" y="935182"/>
            <a:ext cx="5726455" cy="312882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83D4B"/>
              </a:buClr>
              <a:buSzPts val="2500"/>
              <a:buNone/>
              <a:defRPr sz="2206" b="0" i="0">
                <a:solidFill>
                  <a:srgbClr val="383D4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6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6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6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6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6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6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6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6"/>
            </a:lvl9pPr>
          </a:lstStyle>
          <a:p>
            <a:endParaRPr dirty="0"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672353" y="1670488"/>
            <a:ext cx="6016091" cy="4421382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03433" lvl="0" indent="-280162" rtl="0">
              <a:spcBef>
                <a:spcPts val="0"/>
              </a:spcBef>
              <a:spcAft>
                <a:spcPts val="0"/>
              </a:spcAft>
              <a:buClr>
                <a:srgbClr val="383D4B"/>
              </a:buClr>
              <a:buSzPts val="1400"/>
              <a:buChar char="●"/>
              <a:defRPr b="0" i="0">
                <a:solidFill>
                  <a:srgbClr val="383D4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6867" lvl="1" indent="-268956" rtl="0">
              <a:spcBef>
                <a:spcPts val="1765"/>
              </a:spcBef>
              <a:spcAft>
                <a:spcPts val="0"/>
              </a:spcAft>
              <a:buClr>
                <a:srgbClr val="383D4B"/>
              </a:buClr>
              <a:buSzPts val="1200"/>
              <a:buChar char="○"/>
              <a:defRPr>
                <a:solidFill>
                  <a:srgbClr val="383D4B"/>
                </a:solidFill>
              </a:defRPr>
            </a:lvl2pPr>
            <a:lvl3pPr marL="1210300" lvl="2" indent="-268956" rtl="0">
              <a:spcBef>
                <a:spcPts val="1765"/>
              </a:spcBef>
              <a:spcAft>
                <a:spcPts val="0"/>
              </a:spcAft>
              <a:buClr>
                <a:srgbClr val="383D4B"/>
              </a:buClr>
              <a:buSzPts val="1200"/>
              <a:buChar char="■"/>
              <a:defRPr>
                <a:solidFill>
                  <a:srgbClr val="383D4B"/>
                </a:solidFill>
              </a:defRPr>
            </a:lvl3pPr>
            <a:lvl4pPr marL="1613733" lvl="3" indent="-263352" rtl="0">
              <a:spcBef>
                <a:spcPts val="1765"/>
              </a:spcBef>
              <a:spcAft>
                <a:spcPts val="0"/>
              </a:spcAft>
              <a:buClr>
                <a:srgbClr val="383D4B"/>
              </a:buClr>
              <a:buSzPts val="1100"/>
              <a:buChar char="●"/>
              <a:defRPr>
                <a:solidFill>
                  <a:srgbClr val="383D4B"/>
                </a:solidFill>
              </a:defRPr>
            </a:lvl4pPr>
            <a:lvl5pPr marL="2017166" lvl="4" indent="-263352" rtl="0">
              <a:spcBef>
                <a:spcPts val="1765"/>
              </a:spcBef>
              <a:spcAft>
                <a:spcPts val="0"/>
              </a:spcAft>
              <a:buClr>
                <a:srgbClr val="383D4B"/>
              </a:buClr>
              <a:buSzPts val="1100"/>
              <a:buChar char="○"/>
              <a:defRPr>
                <a:solidFill>
                  <a:srgbClr val="383D4B"/>
                </a:solidFill>
              </a:defRPr>
            </a:lvl5pPr>
            <a:lvl6pPr marL="2420600" lvl="5" indent="-257749" rtl="0">
              <a:spcBef>
                <a:spcPts val="1765"/>
              </a:spcBef>
              <a:spcAft>
                <a:spcPts val="0"/>
              </a:spcAft>
              <a:buClr>
                <a:srgbClr val="383D4B"/>
              </a:buClr>
              <a:buSzPts val="1000"/>
              <a:buChar char="■"/>
              <a:defRPr>
                <a:solidFill>
                  <a:srgbClr val="383D4B"/>
                </a:solidFill>
              </a:defRPr>
            </a:lvl6pPr>
            <a:lvl7pPr marL="2824033" lvl="6" indent="-257749" rtl="0">
              <a:spcBef>
                <a:spcPts val="1765"/>
              </a:spcBef>
              <a:spcAft>
                <a:spcPts val="0"/>
              </a:spcAft>
              <a:buClr>
                <a:srgbClr val="383D4B"/>
              </a:buClr>
              <a:buSzPts val="1000"/>
              <a:buChar char="●"/>
              <a:defRPr>
                <a:solidFill>
                  <a:srgbClr val="383D4B"/>
                </a:solidFill>
              </a:defRPr>
            </a:lvl7pPr>
            <a:lvl8pPr marL="3227466" lvl="7" indent="-246543" rtl="0">
              <a:spcBef>
                <a:spcPts val="1765"/>
              </a:spcBef>
              <a:spcAft>
                <a:spcPts val="0"/>
              </a:spcAft>
              <a:buClr>
                <a:srgbClr val="383D4B"/>
              </a:buClr>
              <a:buSzPts val="800"/>
              <a:buChar char="○"/>
              <a:defRPr>
                <a:solidFill>
                  <a:srgbClr val="383D4B"/>
                </a:solidFill>
              </a:defRPr>
            </a:lvl8pPr>
            <a:lvl9pPr marL="3630900" lvl="8" indent="-246543" rtl="0">
              <a:spcBef>
                <a:spcPts val="1765"/>
              </a:spcBef>
              <a:spcAft>
                <a:spcPts val="1765"/>
              </a:spcAft>
              <a:buClr>
                <a:srgbClr val="383D4B"/>
              </a:buClr>
              <a:buSzPts val="800"/>
              <a:buChar char="■"/>
              <a:defRPr>
                <a:solidFill>
                  <a:srgbClr val="383D4B"/>
                </a:solidFill>
              </a:defRPr>
            </a:lvl9pPr>
          </a:lstStyle>
          <a:p>
            <a:endParaRPr dirty="0"/>
          </a:p>
        </p:txBody>
      </p:sp>
      <p:sp>
        <p:nvSpPr>
          <p:cNvPr id="24" name="Google Shape;24;p6"/>
          <p:cNvSpPr txBox="1">
            <a:spLocks noGrp="1"/>
          </p:cNvSpPr>
          <p:nvPr>
            <p:ph type="title" idx="2"/>
          </p:nvPr>
        </p:nvSpPr>
        <p:spPr>
          <a:xfrm>
            <a:off x="672353" y="635795"/>
            <a:ext cx="5726455" cy="143471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18FC8"/>
              </a:buClr>
              <a:buSzPts val="1100"/>
              <a:buFont typeface="Source Sans Pro"/>
              <a:buNone/>
              <a:defRPr sz="971" b="1" i="0">
                <a:solidFill>
                  <a:srgbClr val="018FC8"/>
                </a:solidFill>
                <a:latin typeface="Calibri Bold"/>
                <a:ea typeface="Source Sans Pro"/>
                <a:cs typeface="Calibri Bold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89ED1"/>
              </a:buClr>
              <a:buSzPts val="1100"/>
              <a:buNone/>
              <a:defRPr sz="971" b="1">
                <a:solidFill>
                  <a:srgbClr val="489ED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89ED1"/>
              </a:buClr>
              <a:buSzPts val="1100"/>
              <a:buNone/>
              <a:defRPr sz="971" b="1">
                <a:solidFill>
                  <a:srgbClr val="489ED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89ED1"/>
              </a:buClr>
              <a:buSzPts val="1100"/>
              <a:buNone/>
              <a:defRPr sz="971" b="1">
                <a:solidFill>
                  <a:srgbClr val="489ED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89ED1"/>
              </a:buClr>
              <a:buSzPts val="1100"/>
              <a:buNone/>
              <a:defRPr sz="971" b="1">
                <a:solidFill>
                  <a:srgbClr val="489ED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89ED1"/>
              </a:buClr>
              <a:buSzPts val="1100"/>
              <a:buNone/>
              <a:defRPr sz="971" b="1">
                <a:solidFill>
                  <a:srgbClr val="489ED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89ED1"/>
              </a:buClr>
              <a:buSzPts val="1100"/>
              <a:buNone/>
              <a:defRPr sz="971" b="1">
                <a:solidFill>
                  <a:srgbClr val="489ED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89ED1"/>
              </a:buClr>
              <a:buSzPts val="1100"/>
              <a:buNone/>
              <a:defRPr sz="971" b="1">
                <a:solidFill>
                  <a:srgbClr val="489ED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89ED1"/>
              </a:buClr>
              <a:buSzPts val="1100"/>
              <a:buNone/>
              <a:defRPr sz="971" b="1">
                <a:solidFill>
                  <a:srgbClr val="489ED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23;p6"/>
          <p:cNvSpPr txBox="1">
            <a:spLocks noGrp="1"/>
          </p:cNvSpPr>
          <p:nvPr>
            <p:ph type="sldNum" idx="10"/>
          </p:nvPr>
        </p:nvSpPr>
        <p:spPr>
          <a:xfrm>
            <a:off x="8246341" y="6547037"/>
            <a:ext cx="548409" cy="201706"/>
          </a:xfrm>
        </p:spPr>
        <p:txBody>
          <a:bodyPr/>
          <a:lstStyle>
            <a:lvl1pPr>
              <a:defRPr/>
            </a:lvl1pPr>
          </a:lstStyle>
          <a:p>
            <a:fld id="{C219B7DB-0144-402D-9E27-04E8C5695DE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167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F1548-9F7B-4F93-9170-2EB652614B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9534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E1641-368F-4E7D-98B7-3322357AF0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73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0DA3E-F3C0-4F99-8914-3FEE48CDDF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13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D75CB-5C5A-4D66-91B6-AFED800DB82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00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2CE04-6A24-4291-ACB2-2F32A1C4203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557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E86C3-2913-4ECE-8AB8-A59713D8F90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97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E2052-A918-474E-B4F3-74B5DBA0C7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908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B9E16-71A6-4662-A4C7-745A78EE81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49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E088D788-92B5-4238-B934-6AA73B725B3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02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5" r:id="rId1"/>
    <p:sldLayoutId id="2147484486" r:id="rId2"/>
    <p:sldLayoutId id="2147484487" r:id="rId3"/>
    <p:sldLayoutId id="2147484488" r:id="rId4"/>
    <p:sldLayoutId id="2147484489" r:id="rId5"/>
    <p:sldLayoutId id="2147484490" r:id="rId6"/>
    <p:sldLayoutId id="2147484491" r:id="rId7"/>
    <p:sldLayoutId id="2147484492" r:id="rId8"/>
    <p:sldLayoutId id="2147484493" r:id="rId9"/>
    <p:sldLayoutId id="2147484494" r:id="rId10"/>
    <p:sldLayoutId id="21474844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728" y="593912"/>
            <a:ext cx="8520545" cy="76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728" y="1536607"/>
            <a:ext cx="8520545" cy="455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283864" y="6331324"/>
            <a:ext cx="548409" cy="20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59" b="1">
                <a:solidFill>
                  <a:srgbClr val="489ED1"/>
                </a:solidFill>
                <a:latin typeface="Calibri Bold" pitchFamily="34" charset="0"/>
                <a:ea typeface="Source Sans Pro" charset="0"/>
                <a:cs typeface="Source Sans Pro" charset="0"/>
                <a:sym typeface="Source Sans Pro" charset="0"/>
              </a:defRPr>
            </a:lvl1pPr>
          </a:lstStyle>
          <a:p>
            <a:fld id="{9F33B650-6C8C-4F33-80FC-7F2A88072DC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41202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49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235">
          <a:solidFill>
            <a:srgbClr val="000000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235">
          <a:solidFill>
            <a:srgbClr val="000000"/>
          </a:solidFill>
          <a:latin typeface="Calibri Light" pitchFamily="34" charset="0"/>
          <a:ea typeface="Arial"/>
          <a:cs typeface="Calibri Light" pitchFamily="34" charset="0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235">
          <a:solidFill>
            <a:srgbClr val="000000"/>
          </a:solidFill>
          <a:latin typeface="Calibri Light" pitchFamily="34" charset="0"/>
          <a:ea typeface="Arial"/>
          <a:cs typeface="Calibri Light" pitchFamily="34" charset="0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235">
          <a:solidFill>
            <a:srgbClr val="000000"/>
          </a:solidFill>
          <a:latin typeface="Calibri Light" pitchFamily="34" charset="0"/>
          <a:ea typeface="Arial"/>
          <a:cs typeface="Calibri Light" pitchFamily="34" charset="0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235">
          <a:solidFill>
            <a:srgbClr val="000000"/>
          </a:solidFill>
          <a:latin typeface="Calibri Light" pitchFamily="34" charset="0"/>
          <a:ea typeface="Arial"/>
          <a:cs typeface="Calibri Light" pitchFamily="34" charset="0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235" b="1">
          <a:solidFill>
            <a:srgbClr val="000000"/>
          </a:solidFill>
          <a:latin typeface="Calibri Bold"/>
          <a:ea typeface="Calibri Bold"/>
          <a:cs typeface="Calibri Bold" pitchFamily="34" charset="0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235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235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235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235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471" y="0"/>
            <a:ext cx="8875059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 fontAlgn="base">
              <a:spcBef>
                <a:spcPct val="0"/>
              </a:spcBef>
              <a:spcAft>
                <a:spcPct val="0"/>
              </a:spcAft>
            </a:pPr>
            <a:endParaRPr lang="en-US" sz="1235" dirty="0">
              <a:solidFill>
                <a:srgbClr val="FFFFFF"/>
              </a:solidFill>
              <a:latin typeface="Arial"/>
              <a:sym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69544" y="617731"/>
            <a:ext cx="6535764" cy="117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56991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806867" fontAlgn="base">
              <a:spcBef>
                <a:spcPct val="0"/>
              </a:spcBef>
              <a:spcAft>
                <a:spcPct val="0"/>
              </a:spcAft>
              <a:buClrTx/>
              <a:buNone/>
              <a:tabLst>
                <a:tab pos="502891" algn="l"/>
              </a:tabLst>
            </a:pPr>
            <a:r>
              <a:rPr lang="en-US" altLang="en-US" sz="3530" b="1" u="sng" dirty="0">
                <a:solidFill>
                  <a:srgbClr val="000000"/>
                </a:solidFill>
                <a:latin typeface="Source Sans Pro" panose="020B0604020202020204" charset="0"/>
                <a:cs typeface="Arial" charset="0"/>
                <a:sym typeface="Arial" charset="0"/>
              </a:rPr>
              <a:t>Lake County Safety Council</a:t>
            </a:r>
          </a:p>
          <a:p>
            <a:pPr algn="ctr" defTabSz="806867" fontAlgn="base">
              <a:spcBef>
                <a:spcPct val="0"/>
              </a:spcBef>
              <a:spcAft>
                <a:spcPct val="0"/>
              </a:spcAft>
              <a:buClrTx/>
              <a:buNone/>
              <a:tabLst>
                <a:tab pos="502891" algn="l"/>
              </a:tabLst>
            </a:pPr>
            <a:r>
              <a:rPr lang="en-US" altLang="en-US" sz="3530" b="1" dirty="0">
                <a:solidFill>
                  <a:srgbClr val="000000"/>
                </a:solidFill>
                <a:latin typeface="Source Sans Pro" panose="020B0604020202020204" charset="0"/>
                <a:cs typeface="Arial" charset="0"/>
                <a:sym typeface="Arial" charset="0"/>
              </a:rPr>
              <a:t>Thursday, September 9 Meeting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407ADBEA-33DE-40CE-A7AD-6EBD83703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54" y="4456532"/>
            <a:ext cx="7109081" cy="188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80686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883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rce Sans Pro" panose="020B0604020202020204" charset="0"/>
                <a:cs typeface="Arial" charset="0"/>
                <a:sym typeface="Arial" charset="0"/>
              </a:rPr>
              <a:t>Back to the Basics: </a:t>
            </a:r>
          </a:p>
          <a:p>
            <a:pPr algn="ctr" defTabSz="80686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883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rce Sans Pro" panose="020B0604020202020204" charset="0"/>
                <a:cs typeface="Arial" charset="0"/>
                <a:sym typeface="Arial" charset="0"/>
              </a:rPr>
              <a:t>Lockout/</a:t>
            </a:r>
            <a:r>
              <a:rPr lang="en-US" sz="3883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rce Sans Pro" panose="020B0604020202020204" charset="0"/>
                <a:cs typeface="Arial" charset="0"/>
                <a:sym typeface="Arial" charset="0"/>
              </a:rPr>
              <a:t>Tagout</a:t>
            </a:r>
            <a:r>
              <a:rPr lang="en-US" sz="3883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rce Sans Pro" panose="020B0604020202020204" charset="0"/>
                <a:cs typeface="Arial" charset="0"/>
                <a:sym typeface="Arial" charset="0"/>
              </a:rPr>
              <a:t> &amp; </a:t>
            </a:r>
          </a:p>
          <a:p>
            <a:pPr algn="ctr" defTabSz="80686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883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rce Sans Pro" panose="020B0604020202020204" charset="0"/>
                <a:cs typeface="Arial" charset="0"/>
                <a:sym typeface="Arial" charset="0"/>
              </a:rPr>
              <a:t>Machine Guarding Safety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00" y="2315235"/>
            <a:ext cx="6278779" cy="161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23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97B4290-510A-4ED1-B2D2-F828DB3DAB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1531" y="742951"/>
            <a:ext cx="7416800" cy="116205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Zero Energy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608DD68-741A-4281-B219-CF1E77C07B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08819" y="1904473"/>
            <a:ext cx="7500937" cy="205105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rtlCol="0">
            <a:normAutofit/>
          </a:bodyPr>
          <a:lstStyle/>
          <a:p>
            <a:pPr marL="0" indent="0" algn="ctr" eaLnBrk="1" fontAlgn="auto" hangingPunct="1">
              <a:buFont typeface="Wingdings 3" panose="05040102010807070707" pitchFamily="18" charset="2"/>
              <a:buNone/>
              <a:defRPr/>
            </a:pPr>
            <a:r>
              <a:rPr lang="en-US" altLang="en-US" sz="2200" b="1" dirty="0">
                <a:latin typeface="+mj-lt"/>
              </a:rPr>
              <a:t>Zero energy: </a:t>
            </a:r>
            <a:r>
              <a:rPr lang="en-US" altLang="en-US" sz="2200" dirty="0">
                <a:latin typeface="+mj-lt"/>
              </a:rPr>
              <a:t>Condition where all supplied and stored energy is removed, relieved, or blocked. </a:t>
            </a:r>
          </a:p>
          <a:p>
            <a:pPr marL="0" indent="0" algn="ctr" eaLnBrk="1" fontAlgn="auto" hangingPunct="1">
              <a:buFont typeface="Wingdings 3" panose="05040102010807070707" pitchFamily="18" charset="2"/>
              <a:buNone/>
              <a:defRPr/>
            </a:pPr>
            <a:endParaRPr lang="en-US" altLang="en-US" sz="2200" dirty="0">
              <a:latin typeface="+mj-lt"/>
            </a:endParaRPr>
          </a:p>
          <a:p>
            <a:pPr marL="0" indent="0" algn="ctr" eaLnBrk="1" fontAlgn="auto" hangingPunct="1">
              <a:buFont typeface="Wingdings 3" panose="05040102010807070707" pitchFamily="18" charset="2"/>
              <a:buNone/>
              <a:defRPr/>
            </a:pPr>
            <a:r>
              <a:rPr lang="en-US" altLang="en-US" sz="2200" dirty="0">
                <a:latin typeface="+mj-lt"/>
              </a:rPr>
              <a:t>Potential energy can be converted to kinetic!</a:t>
            </a:r>
          </a:p>
          <a:p>
            <a:pPr algn="ctr" eaLnBrk="1" fontAlgn="auto" hangingPunct="1">
              <a:defRPr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5844" name="Picture 7" descr="PotentialEnergy">
            <a:extLst>
              <a:ext uri="{FF2B5EF4-FFF2-40B4-BE49-F238E27FC236}">
                <a16:creationId xmlns:a16="http://schemas.microsoft.com/office/drawing/2014/main" id="{90C158E3-C5D7-4E1F-B9E0-8A540CA2F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" y="3743591"/>
            <a:ext cx="36671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5" name="Picture 8" descr="KineticEnergy">
            <a:extLst>
              <a:ext uri="{FF2B5EF4-FFF2-40B4-BE49-F238E27FC236}">
                <a16:creationId xmlns:a16="http://schemas.microsoft.com/office/drawing/2014/main" id="{6248033F-1284-40CC-AB41-236498728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5" y="3743591"/>
            <a:ext cx="384016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231B0-CEFA-45EA-A85D-2956E5D63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r>
              <a:rPr lang="en-US" dirty="0"/>
              <a:t>Common LOTO Failures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E38424-6C1E-41E7-9D3B-16037DEF21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759956"/>
              </p:ext>
            </p:extLst>
          </p:nvPr>
        </p:nvGraphicFramePr>
        <p:xfrm>
          <a:off x="767953" y="2286000"/>
          <a:ext cx="729019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6205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1EBE0-40AB-4892-9FC7-1D834A904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r>
              <a:rPr lang="en-US"/>
              <a:t>LOTO Process</a:t>
            </a:r>
            <a:endParaRPr lang="en-US" dirty="0"/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381FEDC3-39B1-4028-8EA3-921CD371BD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863930"/>
              </p:ext>
            </p:extLst>
          </p:nvPr>
        </p:nvGraphicFramePr>
        <p:xfrm>
          <a:off x="767953" y="2286000"/>
          <a:ext cx="729019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8762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564-E0CF-4868-BCFA-77898F6A2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EAB68-74BA-43C8-840B-F43F326E3D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b="1" dirty="0"/>
              <a:t>Authorized</a:t>
            </a:r>
            <a:r>
              <a:rPr lang="en-US" sz="2400" dirty="0"/>
              <a:t>:</a:t>
            </a:r>
          </a:p>
          <a:p>
            <a:pPr lvl="1"/>
            <a:r>
              <a:rPr lang="en-US" sz="1800" dirty="0"/>
              <a:t>Trained to perform LOTO.</a:t>
            </a:r>
          </a:p>
          <a:p>
            <a:pPr lvl="1"/>
            <a:r>
              <a:rPr lang="en-US" sz="1800" dirty="0"/>
              <a:t>Trained in the purpose and use of the energy control procedure</a:t>
            </a:r>
          </a:p>
          <a:p>
            <a:pPr lvl="1"/>
            <a:r>
              <a:rPr lang="en-US" sz="1800" dirty="0"/>
              <a:t>Trained in the recognition of applicable hazardous energy sources.</a:t>
            </a:r>
          </a:p>
          <a:p>
            <a:pPr lvl="1"/>
            <a:r>
              <a:rPr lang="en-US" sz="1800" dirty="0"/>
              <a:t>Trained in the methods and means necessary for energy isolation and control.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A35A4D-CE7D-40A6-A555-7E4E70D55F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b="1" dirty="0"/>
              <a:t>Affected</a:t>
            </a:r>
            <a:r>
              <a:rPr lang="en-US" dirty="0"/>
              <a:t>:</a:t>
            </a:r>
          </a:p>
          <a:p>
            <a:pPr lvl="1"/>
            <a:r>
              <a:rPr lang="en-US" sz="1800" dirty="0"/>
              <a:t>Trained in what to do when LOTO impacts their job. </a:t>
            </a:r>
          </a:p>
          <a:p>
            <a:pPr lvl="1"/>
            <a:r>
              <a:rPr lang="en-US" sz="1800" dirty="0"/>
              <a:t>Instructed that attempts to restart or re-energize machines or equipment that is locked out is prohibited.</a:t>
            </a:r>
          </a:p>
          <a:p>
            <a:pPr lvl="1"/>
            <a:r>
              <a:rPr lang="en-US" sz="1800" dirty="0"/>
              <a:t>Typically instructed in the limitations of their training (affected employees are not authorized to perform LOTO).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94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8ED4775-F087-41B7-B553-BCECCE5F9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8096" y="585216"/>
            <a:ext cx="6013704" cy="149961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Continual Program management</a:t>
            </a: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B945051-3FC4-4D8E-A9F7-954B2FA87B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8096" y="2084832"/>
            <a:ext cx="6013703" cy="4023360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Energy Control/LOTO Program should include the following:</a:t>
            </a:r>
          </a:p>
          <a:p>
            <a:pPr marL="624078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Energy control procedures for every type and piece of equipment</a:t>
            </a:r>
          </a:p>
          <a:p>
            <a:pPr marL="624078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Employee training as appropriate </a:t>
            </a:r>
          </a:p>
          <a:p>
            <a:pPr marL="624078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Periodic assessments/reviews of authorized employees at least annually</a:t>
            </a:r>
          </a:p>
          <a:p>
            <a:pPr marL="624078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Regular reviews of written LOTO procedures</a:t>
            </a:r>
          </a:p>
          <a:p>
            <a:pPr marL="624078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Adequate supply of LOTO hardware</a:t>
            </a:r>
          </a:p>
          <a:p>
            <a:pPr marL="624078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Develop and follow a LOTO removal policy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4C2B8-03A5-4258-8A1F-2EAF83742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91" y="804333"/>
            <a:ext cx="2543925" cy="5249334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Machine Guarding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081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CAD33-6D8A-4802-A804-2D3D669D7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8879" y="1256277"/>
            <a:ext cx="4693291" cy="5249334"/>
          </a:xfrm>
        </p:spPr>
        <p:txBody>
          <a:bodyPr anchor="ctr">
            <a:normAutofit/>
          </a:bodyPr>
          <a:lstStyle/>
          <a:p>
            <a:r>
              <a:rPr lang="en-US" sz="2800" dirty="0"/>
              <a:t>Three main categories of guarding:</a:t>
            </a:r>
          </a:p>
          <a:p>
            <a:pPr lvl="1"/>
            <a:r>
              <a:rPr lang="en-US" sz="2000" dirty="0"/>
              <a:t>Barrier</a:t>
            </a:r>
          </a:p>
          <a:p>
            <a:pPr lvl="1"/>
            <a:r>
              <a:rPr lang="en-US" sz="2000" dirty="0"/>
              <a:t>Device </a:t>
            </a:r>
          </a:p>
          <a:p>
            <a:pPr lvl="1"/>
            <a:r>
              <a:rPr lang="en-US" sz="2000" dirty="0"/>
              <a:t>Proximity</a:t>
            </a:r>
          </a:p>
          <a:p>
            <a:pPr marL="128016" lvl="1" indent="0">
              <a:buNone/>
            </a:pPr>
            <a:endParaRPr lang="en-US" sz="2000" dirty="0"/>
          </a:p>
          <a:p>
            <a:pPr marL="128016" lvl="1" indent="0">
              <a:buNone/>
            </a:pPr>
            <a:r>
              <a:rPr lang="en-US" sz="2000" dirty="0"/>
              <a:t>Not all equipment will have simple guarding solutions or easy fixes.</a:t>
            </a:r>
          </a:p>
          <a:p>
            <a:pPr marL="128016" lvl="1" indent="0">
              <a:buNone/>
            </a:pPr>
            <a:endParaRPr lang="en-US" sz="2000" dirty="0"/>
          </a:p>
          <a:p>
            <a:pPr marL="128016" lvl="1" indent="0">
              <a:buNone/>
            </a:pPr>
            <a:r>
              <a:rPr lang="en-US" sz="2000" dirty="0"/>
              <a:t>NOTE: Manufacturers are not required to fully guard equipment that they sell to you!</a:t>
            </a:r>
          </a:p>
          <a:p>
            <a:pPr marL="128016" lvl="1" indent="0">
              <a:buNone/>
            </a:pPr>
            <a:endParaRPr lang="en-US" sz="1800" dirty="0"/>
          </a:p>
          <a:p>
            <a:pPr marL="128016" lvl="1" indent="0">
              <a:buNone/>
            </a:pPr>
            <a:endParaRPr lang="en-US" sz="1800" dirty="0"/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701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5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7A745F-9690-42A2-82FD-9E0285151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Guarding Types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DC0B2D1C-17C7-42EB-9783-212B4A7968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474826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019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8AEBC-8461-428E-9A0E-952B24AC0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6013704" cy="1499616"/>
          </a:xfrm>
        </p:spPr>
        <p:txBody>
          <a:bodyPr>
            <a:normAutofit/>
          </a:bodyPr>
          <a:lstStyle/>
          <a:p>
            <a:r>
              <a:rPr lang="en-US" dirty="0"/>
              <a:t>Machine Guarding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94EDA-CF5F-4BF5-A74A-CB74CDEDD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6013703" cy="4023360"/>
          </a:xfrm>
        </p:spPr>
        <p:txBody>
          <a:bodyPr>
            <a:normAutofit/>
          </a:bodyPr>
          <a:lstStyle/>
          <a:p>
            <a:r>
              <a:rPr lang="en-US" sz="2400" dirty="0"/>
              <a:t>Guarding is designed to permit the safe use of the equipment while preventing employee contact with hazard areas.</a:t>
            </a:r>
          </a:p>
          <a:p>
            <a:pPr lvl="1"/>
            <a:r>
              <a:rPr lang="en-US" sz="1800" dirty="0"/>
              <a:t>Point of operation</a:t>
            </a:r>
          </a:p>
          <a:p>
            <a:pPr lvl="1"/>
            <a:r>
              <a:rPr lang="en-US" sz="1800" dirty="0"/>
              <a:t>Rotating parts</a:t>
            </a:r>
          </a:p>
          <a:p>
            <a:pPr lvl="1"/>
            <a:r>
              <a:rPr lang="en-US" sz="1800" dirty="0"/>
              <a:t>Access to other hazards</a:t>
            </a:r>
          </a:p>
          <a:p>
            <a:pPr lvl="1"/>
            <a:endParaRPr lang="en-US" sz="1800" dirty="0"/>
          </a:p>
          <a:p>
            <a:pPr marL="128016" lvl="1" indent="0">
              <a:buNone/>
            </a:pPr>
            <a:r>
              <a:rPr lang="en-US" sz="1800" dirty="0"/>
              <a:t>Any equipment designed for a fixed location must be anchored or secured.</a:t>
            </a:r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36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971BE-1CA7-44FA-818A-5A05B0AF3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r>
              <a:rPr lang="en-US" dirty="0"/>
              <a:t>Special Considerations and tips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BA23EB-8CBE-4E40-9CA8-A1DE1648FC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0615888"/>
              </p:ext>
            </p:extLst>
          </p:nvPr>
        </p:nvGraphicFramePr>
        <p:xfrm>
          <a:off x="767953" y="2286000"/>
          <a:ext cx="729019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4898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A46BB-E2F5-4B44-A364-5D377BD42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5DF4FF-6499-4388-9A87-EB63191ED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944" y="681858"/>
            <a:ext cx="7318112" cy="549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86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471" y="0"/>
            <a:ext cx="8875059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 fontAlgn="base">
              <a:spcBef>
                <a:spcPct val="0"/>
              </a:spcBef>
              <a:spcAft>
                <a:spcPct val="0"/>
              </a:spcAft>
            </a:pPr>
            <a:endParaRPr lang="en-US" sz="1235" dirty="0">
              <a:solidFill>
                <a:srgbClr val="FFFFFF"/>
              </a:solidFill>
              <a:latin typeface="Arial"/>
              <a:sym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158337" y="600192"/>
            <a:ext cx="3081293" cy="63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56991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06867" fontAlgn="base">
              <a:spcBef>
                <a:spcPct val="0"/>
              </a:spcBef>
              <a:spcAft>
                <a:spcPct val="0"/>
              </a:spcAft>
              <a:buClrTx/>
              <a:buNone/>
              <a:tabLst>
                <a:tab pos="502891" algn="l"/>
              </a:tabLst>
            </a:pPr>
            <a:r>
              <a:rPr lang="en-US" altLang="en-US" sz="3530" b="1" u="sng" dirty="0">
                <a:solidFill>
                  <a:srgbClr val="000000"/>
                </a:solidFill>
                <a:latin typeface="Source Sans Pro" panose="020B0604020202020204" charset="0"/>
                <a:cs typeface="Arial" charset="0"/>
                <a:sym typeface="Arial" charset="0"/>
              </a:rPr>
              <a:t>Event Sponsor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407ADBEA-33DE-40CE-A7AD-6EBD83703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254" y="4718277"/>
            <a:ext cx="6118412" cy="128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0686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883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rce Sans Pro" panose="020B0604020202020204" charset="0"/>
                <a:cs typeface="Arial" charset="0"/>
                <a:sym typeface="Arial" charset="0"/>
              </a:rPr>
              <a:t>HzW Environmental Consultants</a:t>
            </a:r>
          </a:p>
        </p:txBody>
      </p:sp>
      <p:pic>
        <p:nvPicPr>
          <p:cNvPr id="7" name="Picture 5" descr="E:\HZW-Logo-2018 - 4C-RG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913" y="1827159"/>
            <a:ext cx="3611096" cy="2624978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549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BA28970-3E8F-46CD-A302-42EE83668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12A2D0-6672-4AEF-890E-13F70F958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643467"/>
            <a:ext cx="5373505" cy="557106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700">
                <a:solidFill>
                  <a:schemeClr val="tx1">
                    <a:alpha val="80000"/>
                  </a:schemeClr>
                </a:solidFill>
              </a:rPr>
              <a:t>Questions?</a:t>
            </a:r>
          </a:p>
        </p:txBody>
      </p:sp>
      <p:sp>
        <p:nvSpPr>
          <p:cNvPr id="75779" name="Subtitle 2">
            <a:extLst>
              <a:ext uri="{FF2B5EF4-FFF2-40B4-BE49-F238E27FC236}">
                <a16:creationId xmlns:a16="http://schemas.microsoft.com/office/drawing/2014/main" id="{B2F13838-0D0A-4EAC-80F1-CEAC0379F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8706" y="643467"/>
            <a:ext cx="2322694" cy="5571066"/>
          </a:xfrm>
        </p:spPr>
        <p:txBody>
          <a:bodyPr>
            <a:normAutofit/>
          </a:bodyPr>
          <a:lstStyle/>
          <a:p>
            <a:pPr marR="0" eaLnBrk="1" hangingPunct="1"/>
            <a:endParaRPr lang="en-US" altLang="en-US" sz="170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7AE7893-212D-45CB-A5B0-AE377389A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4703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471" y="0"/>
            <a:ext cx="8875059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 fontAlgn="base">
              <a:spcBef>
                <a:spcPct val="0"/>
              </a:spcBef>
              <a:spcAft>
                <a:spcPct val="0"/>
              </a:spcAft>
            </a:pPr>
            <a:endParaRPr lang="en-US" sz="1235" dirty="0">
              <a:solidFill>
                <a:srgbClr val="FFFFFF"/>
              </a:solidFill>
              <a:latin typeface="Arial"/>
              <a:sym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158337" y="600192"/>
            <a:ext cx="3081293" cy="63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56991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06867" fontAlgn="base">
              <a:spcBef>
                <a:spcPct val="0"/>
              </a:spcBef>
              <a:spcAft>
                <a:spcPct val="0"/>
              </a:spcAft>
              <a:buClrTx/>
              <a:buNone/>
              <a:tabLst>
                <a:tab pos="502891" algn="l"/>
              </a:tabLst>
            </a:pPr>
            <a:r>
              <a:rPr lang="en-US" altLang="en-US" sz="3530" b="1" u="sng" dirty="0">
                <a:solidFill>
                  <a:srgbClr val="000000"/>
                </a:solidFill>
                <a:latin typeface="Source Sans Pro" panose="020B0604020202020204" charset="0"/>
                <a:cs typeface="Arial" charset="0"/>
                <a:sym typeface="Arial" charset="0"/>
              </a:rPr>
              <a:t>Event Sponsor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407ADBEA-33DE-40CE-A7AD-6EBD83703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253" y="3776732"/>
            <a:ext cx="6118412" cy="128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0686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883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rce Sans Pro" panose="020B0604020202020204" charset="0"/>
                <a:cs typeface="Arial" charset="0"/>
                <a:sym typeface="Arial" charset="0"/>
              </a:rPr>
              <a:t>Lake Health</a:t>
            </a:r>
          </a:p>
          <a:p>
            <a:pPr algn="ctr" defTabSz="80686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883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rce Sans Pro" panose="020B0604020202020204" charset="0"/>
                <a:cs typeface="Arial" charset="0"/>
                <a:sym typeface="Arial" charset="0"/>
              </a:rPr>
              <a:t>Occupational Services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202" y="1402946"/>
            <a:ext cx="4953266" cy="22014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246" y="5574473"/>
            <a:ext cx="3827179" cy="7621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2251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471" y="0"/>
            <a:ext cx="8875059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 fontAlgn="base">
              <a:spcBef>
                <a:spcPct val="0"/>
              </a:spcBef>
              <a:spcAft>
                <a:spcPct val="0"/>
              </a:spcAft>
            </a:pPr>
            <a:endParaRPr lang="en-US" sz="1235" dirty="0">
              <a:solidFill>
                <a:srgbClr val="FFFFFF"/>
              </a:solidFill>
              <a:latin typeface="Arial"/>
              <a:sym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03415" y="345867"/>
            <a:ext cx="3081293" cy="63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56991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5699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06867" fontAlgn="base">
              <a:spcBef>
                <a:spcPct val="0"/>
              </a:spcBef>
              <a:spcAft>
                <a:spcPct val="0"/>
              </a:spcAft>
              <a:buClrTx/>
              <a:buNone/>
              <a:tabLst>
                <a:tab pos="502891" algn="l"/>
              </a:tabLst>
            </a:pPr>
            <a:r>
              <a:rPr lang="en-US" altLang="en-US" sz="3530" b="1" u="sng" dirty="0">
                <a:solidFill>
                  <a:srgbClr val="000000"/>
                </a:solidFill>
                <a:latin typeface="Source Sans Pro" panose="020B0604020202020204" charset="0"/>
                <a:cs typeface="Arial" charset="0"/>
                <a:sym typeface="Arial" charset="0"/>
              </a:rPr>
              <a:t>Event Sponsor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407ADBEA-33DE-40CE-A7AD-6EBD83703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06" y="2324116"/>
            <a:ext cx="3146557" cy="188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80686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883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rce Sans Pro" panose="020B0604020202020204" charset="0"/>
                <a:cs typeface="Arial" charset="0"/>
                <a:sym typeface="Arial" charset="0"/>
              </a:rPr>
              <a:t>Lake Health</a:t>
            </a:r>
          </a:p>
          <a:p>
            <a:pPr algn="ctr" defTabSz="80686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883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rce Sans Pro" panose="020B0604020202020204" charset="0"/>
                <a:cs typeface="Arial" charset="0"/>
                <a:sym typeface="Arial" charset="0"/>
              </a:rPr>
              <a:t>Occupational Services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06" y="201400"/>
            <a:ext cx="4866072" cy="62972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0765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4BA0C938-1486-4635-9F6C-44D521FA6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42A7ABB-6A86-4A02-A072-FA82CDCE5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0196" y="484632"/>
            <a:ext cx="8433027" cy="5880916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06F27E93-CAA6-4EF4-B543-74EFD28CAD1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74017" y="806365"/>
            <a:ext cx="5265560" cy="522963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5700" dirty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</a:rPr>
              <a:t>LOTO and Machine Guarding Basics</a:t>
            </a:r>
            <a:endParaRPr lang="en-US" sz="5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5694CE98-7446-4133-BF45-A1A8D23E29C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91495" y="806365"/>
            <a:ext cx="2212157" cy="5229630"/>
          </a:xfrm>
        </p:spPr>
        <p:txBody>
          <a:bodyPr>
            <a:normAutofit/>
          </a:bodyPr>
          <a:lstStyle/>
          <a:p>
            <a:pPr marR="0" algn="r" eaLnBrk="1" fontAlgn="auto" hangingPunct="1">
              <a:spcAft>
                <a:spcPts val="600"/>
              </a:spcAft>
              <a:buFont typeface="Wingdings 3"/>
              <a:buNone/>
              <a:defRPr/>
            </a:pPr>
            <a:endParaRPr lang="en-US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R="0" algn="r" eaLnBrk="1" fontAlgn="auto" hangingPunct="1">
              <a:spcAft>
                <a:spcPts val="600"/>
              </a:spcAft>
              <a:buFont typeface="Wingdings 3"/>
              <a:buNone/>
              <a:defRPr/>
            </a:pPr>
            <a:endParaRPr lang="en-US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R="0" algn="r" eaLnBrk="1" fontAlgn="auto" hangingPunct="1">
              <a:spcAft>
                <a:spcPts val="600"/>
              </a:spcAft>
              <a:buFont typeface="Wingdings 3"/>
              <a:buNone/>
              <a:defRPr/>
            </a:pPr>
            <a:endParaRPr lang="en-US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R="0" algn="r" eaLnBrk="1" fontAlgn="auto" hangingPunct="1">
              <a:spcAft>
                <a:spcPts val="600"/>
              </a:spcAft>
              <a:buFont typeface="Wingdings 3"/>
              <a:buNone/>
              <a:defRPr/>
            </a:pPr>
            <a:endParaRPr lang="en-US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R="0" algn="r" eaLnBrk="1" fontAlgn="auto" hangingPunct="1">
              <a:spcAft>
                <a:spcPts val="600"/>
              </a:spcAft>
              <a:buFont typeface="Wingdings 3"/>
              <a:buNone/>
              <a:defRPr/>
            </a:pPr>
            <a:r>
              <a:rPr lang="en-US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Welcome</a:t>
            </a:r>
            <a:endParaRPr lang="en-US" altLang="en-US" sz="21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R="0" algn="r" eaLnBrk="1" fontAlgn="auto" hangingPunct="1">
              <a:spcAft>
                <a:spcPts val="600"/>
              </a:spcAft>
              <a:buFont typeface="Wingdings 3"/>
              <a:buNone/>
              <a:defRPr/>
            </a:pPr>
            <a:endParaRPr lang="en-US" altLang="en-US" sz="21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R="0" algn="r" eaLnBrk="1" fontAlgn="auto" hangingPunct="1">
              <a:spcAft>
                <a:spcPts val="600"/>
              </a:spcAft>
              <a:buFont typeface="Wingdings 3"/>
              <a:buNone/>
              <a:defRPr/>
            </a:pPr>
            <a:endParaRPr lang="en-US" altLang="en-US" sz="21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R="0" algn="r" eaLnBrk="1" fontAlgn="auto" hangingPunct="1">
              <a:spcAft>
                <a:spcPts val="600"/>
              </a:spcAft>
              <a:buFont typeface="Wingdings 3"/>
              <a:buNone/>
              <a:defRPr/>
            </a:pPr>
            <a:endParaRPr lang="en-US" altLang="en-US" sz="21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R="0" algn="r" eaLnBrk="1" fontAlgn="auto" hangingPunct="1">
              <a:spcAft>
                <a:spcPts val="600"/>
              </a:spcAft>
              <a:buFont typeface="Wingdings 3"/>
              <a:buNone/>
              <a:defRPr/>
            </a:pPr>
            <a:endParaRPr lang="en-US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6916720-6D22-4D4B-BC19-23008C7DD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4951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6" name="Rectangle 10">
            <a:extLst>
              <a:ext uri="{FF2B5EF4-FFF2-40B4-BE49-F238E27FC236}">
                <a16:creationId xmlns:a16="http://schemas.microsoft.com/office/drawing/2014/main" id="{2B279C65-7516-42EA-9E00-E3124C9FDF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127999" y="6470704"/>
            <a:ext cx="730251" cy="27432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E68E7C95-8282-4E66-97F7-46864983019A}" type="slidenum">
              <a:rPr lang="en-US" altLang="en-US" sz="1300" smtClean="0">
                <a:latin typeface="Verdana" panose="020B060403050404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5</a:t>
            </a:fld>
            <a:endParaRPr lang="en-US" altLang="en-US" sz="13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1B9AD-ACD1-4450-BB7B-0367E5CA5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6013704" cy="1499616"/>
          </a:xfrm>
        </p:spPr>
        <p:txBody>
          <a:bodyPr>
            <a:normAutofit/>
          </a:bodyPr>
          <a:lstStyle/>
          <a:p>
            <a:r>
              <a:rPr lang="en-US" dirty="0"/>
              <a:t>Course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A0F17-8BD1-45BD-914A-709A18A65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6013703" cy="4023360"/>
          </a:xfrm>
        </p:spPr>
        <p:txBody>
          <a:bodyPr>
            <a:normAutofit/>
          </a:bodyPr>
          <a:lstStyle/>
          <a:p>
            <a:r>
              <a:rPr lang="en-US" sz="2400" dirty="0"/>
              <a:t>The following topics will be covered as part of this training:</a:t>
            </a:r>
          </a:p>
          <a:p>
            <a:pPr lvl="1"/>
            <a:r>
              <a:rPr lang="en-US" sz="1800" dirty="0"/>
              <a:t>General review and discussion of the OSHA LOTO process </a:t>
            </a:r>
          </a:p>
          <a:p>
            <a:pPr lvl="1"/>
            <a:r>
              <a:rPr lang="en-US" sz="1800" dirty="0"/>
              <a:t>LOTO program management</a:t>
            </a:r>
          </a:p>
          <a:p>
            <a:pPr lvl="1"/>
            <a:r>
              <a:rPr lang="en-US" sz="1800" dirty="0"/>
              <a:t>Basics of machine guarding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34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B8DBCD4-49D8-46E0-9706-D027AE84DD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567267"/>
            <a:ext cx="7696200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Purpose of the Standard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95FBF65-CB79-492A-A017-6DB09BE2D4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935163"/>
            <a:ext cx="8077200" cy="4276451"/>
          </a:xfrm>
        </p:spPr>
        <p:txBody>
          <a:bodyPr>
            <a:normAutofit lnSpcReduction="10000"/>
          </a:bodyPr>
          <a:lstStyle/>
          <a:p>
            <a:pPr marL="11430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6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CFR 1910.147</a:t>
            </a:r>
          </a:p>
          <a:p>
            <a:pPr marL="11430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6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CFR 1926.417</a:t>
            </a:r>
          </a:p>
          <a:p>
            <a:pPr marL="11430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3200" b="1" dirty="0">
                <a:solidFill>
                  <a:srgbClr val="FF0000"/>
                </a:solidFill>
              </a:rPr>
              <a:t>OSHA - “To prevent the unexpected energization or startup of machines and equipment, or release of stored energy, to prevent workplace injuries during service and maintenance operations.”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0B049A1-A743-48FB-B175-5C3CDD7021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8096" y="585216"/>
            <a:ext cx="6013704" cy="1499616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When Does LOTO Apply?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B81E20F-FC99-4253-9F3A-C9C95BD4E0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8096" y="2286000"/>
            <a:ext cx="6013703" cy="402336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rtlCol="0">
            <a:normAutofit lnSpcReduction="10000"/>
          </a:bodyPr>
          <a:lstStyle/>
          <a:p>
            <a:pPr marL="114300" indent="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/>
              <a:t>During servicing or maintenance activities performed during normal production operations if:</a:t>
            </a:r>
          </a:p>
          <a:p>
            <a:pPr marL="457200" indent="-34290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An employee is required to remove or bypass machine guards or other safety devices;</a:t>
            </a:r>
          </a:p>
          <a:p>
            <a:pPr marL="457200" indent="-34290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An employee is required to place any part of his/her body into a machine’s danger zone; </a:t>
            </a:r>
          </a:p>
          <a:p>
            <a:pPr marL="457200" indent="-34290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Tasks performed near other moving equipment; or if</a:t>
            </a:r>
          </a:p>
          <a:p>
            <a:pPr marL="457200" indent="-34290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Maintenance or service tasks require close proximity to a guarded hazard area, while there is still potential for contact with the hazardous area of the machine (ex: loose clothing/hair falling into machine). </a:t>
            </a:r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/>
          </a:p>
          <a:p>
            <a:pPr marL="640080" lvl="1" eaLnBrk="1" fontAlgn="auto" hangingPunct="1"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6149" name="Rectangle 135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50" name="Rectangle 137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F081D-2444-4702-8E5C-A36FBC50D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Machine Specific Procedures</a:t>
            </a:r>
          </a:p>
        </p:txBody>
      </p:sp>
      <p:graphicFrame>
        <p:nvGraphicFramePr>
          <p:cNvPr id="58372" name="Content Placeholder 2">
            <a:extLst>
              <a:ext uri="{FF2B5EF4-FFF2-40B4-BE49-F238E27FC236}">
                <a16:creationId xmlns:a16="http://schemas.microsoft.com/office/drawing/2014/main" id="{4CF88D1E-F3CB-48E4-B82C-64407C35BD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8397772"/>
              </p:ext>
            </p:extLst>
          </p:nvPr>
        </p:nvGraphicFramePr>
        <p:xfrm>
          <a:off x="767953" y="2084832"/>
          <a:ext cx="729019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Sedgwick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82F0C9C9EAFA48B44C6831177EFDF1" ma:contentTypeVersion="17" ma:contentTypeDescription="Create a new document." ma:contentTypeScope="" ma:versionID="901db9805a3c470066a79cc6c5d4b1ae">
  <xsd:schema xmlns:xsd="http://www.w3.org/2001/XMLSchema" xmlns:xs="http://www.w3.org/2001/XMLSchema" xmlns:p="http://schemas.microsoft.com/office/2006/metadata/properties" xmlns:ns2="6b3cbda1-078e-4ef8-b4d0-84f06101e6ca" xmlns:ns3="56972acc-e063-4521-83f1-0a76b58fde66" targetNamespace="http://schemas.microsoft.com/office/2006/metadata/properties" ma:root="true" ma:fieldsID="ded8c11a61f599ffe1f1a63fe07bfe72" ns2:_="" ns3:_="">
    <xsd:import namespace="6b3cbda1-078e-4ef8-b4d0-84f06101e6ca"/>
    <xsd:import namespace="56972acc-e063-4521-83f1-0a76b58fde6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3cbda1-078e-4ef8-b4d0-84f06101e6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972acc-e063-4521-83f1-0a76b58fde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b3cbda1-078e-4ef8-b4d0-84f06101e6ca">
      <UserInfo>
        <DisplayName>Nick LaMantia</DisplayName>
        <AccountId>171</AccountId>
        <AccountType/>
      </UserInfo>
      <UserInfo>
        <DisplayName>Teresa L. Hertlein</DisplayName>
        <AccountId>42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0BC688B-1A4F-4EF4-AA89-75C82E0DA1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E22152-6873-4AB9-B19E-029062A176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3cbda1-078e-4ef8-b4d0-84f06101e6ca"/>
    <ds:schemaRef ds:uri="56972acc-e063-4521-83f1-0a76b58fde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E066DF-2BD3-4B27-AF76-16909F212533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C8DBCB08-308F-421A-9CD4-612FA6EDF9CC}">
  <ds:schemaRefs>
    <ds:schemaRef ds:uri="6b3cbda1-078e-4ef8-b4d0-84f06101e6ca"/>
    <ds:schemaRef ds:uri="http://purl.org/dc/dcmitype/"/>
    <ds:schemaRef ds:uri="56972acc-e063-4521-83f1-0a76b58fde66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786</TotalTime>
  <Words>747</Words>
  <Application>Microsoft Office PowerPoint</Application>
  <PresentationFormat>Letter Paper (8.5x11 in)</PresentationFormat>
  <Paragraphs>117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Calibri Bold</vt:lpstr>
      <vt:lpstr>Calibri Light</vt:lpstr>
      <vt:lpstr>Source Sans Pro</vt:lpstr>
      <vt:lpstr>Tw Cen MT</vt:lpstr>
      <vt:lpstr>Tw Cen MT Condensed</vt:lpstr>
      <vt:lpstr>Verdana</vt:lpstr>
      <vt:lpstr>Wingdings</vt:lpstr>
      <vt:lpstr>Wingdings 3</vt:lpstr>
      <vt:lpstr>Integral</vt:lpstr>
      <vt:lpstr>Sedgwick</vt:lpstr>
      <vt:lpstr>PowerPoint Presentation</vt:lpstr>
      <vt:lpstr>PowerPoint Presentation</vt:lpstr>
      <vt:lpstr>PowerPoint Presentation</vt:lpstr>
      <vt:lpstr>PowerPoint Presentation</vt:lpstr>
      <vt:lpstr>LOTO and Machine Guarding Basics</vt:lpstr>
      <vt:lpstr>Course Agenda</vt:lpstr>
      <vt:lpstr>Purpose of the Standard</vt:lpstr>
      <vt:lpstr>When Does LOTO Apply?</vt:lpstr>
      <vt:lpstr>Machine Specific Procedures</vt:lpstr>
      <vt:lpstr>Zero Energy</vt:lpstr>
      <vt:lpstr>Common LOTO Failures</vt:lpstr>
      <vt:lpstr>LOTO Process</vt:lpstr>
      <vt:lpstr>Employee Training</vt:lpstr>
      <vt:lpstr>Continual Program management</vt:lpstr>
      <vt:lpstr>Machine Guarding</vt:lpstr>
      <vt:lpstr>Guarding Types</vt:lpstr>
      <vt:lpstr>Machine Guarding Purpose</vt:lpstr>
      <vt:lpstr>Special Considerations and tips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OSHA Lockout/ Tagout Standard 29 CFR 1910.147</dc:title>
  <dc:creator>Travis Spagnolo</dc:creator>
  <cp:lastModifiedBy>Travis Spagnolo</cp:lastModifiedBy>
  <cp:revision>23</cp:revision>
  <cp:lastPrinted>2017-04-18T15:06:40Z</cp:lastPrinted>
  <dcterms:created xsi:type="dcterms:W3CDTF">1997-03-25T14:55:04Z</dcterms:created>
  <dcterms:modified xsi:type="dcterms:W3CDTF">2021-09-08T11:28:08Z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0x010100CC82F0C9C9EAFA48B44C6831177EFDF1</vt:lpwstr>
  </property>
  <property fmtid="{D5CDD505-2E9C-101B-9397-08002B2CF9AE}" pid="3" name="display_urn:schemas-microsoft-com:office:office#SharedWithUsers">
    <vt:lpwstr>Nick LaMantia;Teresa L. Hertlein</vt:lpwstr>
  </property>
  <property fmtid="{D5CDD505-2E9C-101B-9397-08002B2CF9AE}" pid="4" name="SharedWithUsers">
    <vt:lpwstr>171;#Nick LaMantia;#42;#Teresa L. Hertlein</vt:lpwstr>
  </property>
</Properties>
</file>